
<file path=[Content_Types].xml><?xml version="1.0" encoding="utf-8"?>
<Types xmlns="http://schemas.openxmlformats.org/package/2006/content-types">
  <Default Extension="jpg" ContentType="image/jp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8288000" cy="10287000"/>
  <p:notesSz cx="18288000" cy="10287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media/image4.jp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11/17/2024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14050647" y="0"/>
            <a:ext cx="1840864" cy="10287000"/>
          </a:xfrm>
          <a:custGeom>
            <a:avLst/>
            <a:gdLst/>
            <a:ahLst/>
            <a:cxnLst/>
            <a:rect l="l" t="t" r="r" b="b"/>
            <a:pathLst>
              <a:path w="1840865" h="10287000">
                <a:moveTo>
                  <a:pt x="0" y="0"/>
                </a:moveTo>
                <a:lnTo>
                  <a:pt x="1840599" y="10286996"/>
                </a:lnTo>
              </a:path>
            </a:pathLst>
          </a:custGeom>
          <a:ln w="9525">
            <a:solidFill>
              <a:srgbClr val="5FCAE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11141491" y="5516585"/>
            <a:ext cx="7146925" cy="4770755"/>
          </a:xfrm>
          <a:custGeom>
            <a:avLst/>
            <a:gdLst/>
            <a:ahLst/>
            <a:cxnLst/>
            <a:rect l="l" t="t" r="r" b="b"/>
            <a:pathLst>
              <a:path w="7146925" h="4770755">
                <a:moveTo>
                  <a:pt x="7146508" y="0"/>
                </a:moveTo>
                <a:lnTo>
                  <a:pt x="0" y="4770414"/>
                </a:lnTo>
              </a:path>
            </a:pathLst>
          </a:custGeom>
          <a:ln w="9525">
            <a:solidFill>
              <a:srgbClr val="5FCAE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13773151" y="0"/>
            <a:ext cx="4514850" cy="10287000"/>
          </a:xfrm>
          <a:custGeom>
            <a:avLst/>
            <a:gdLst/>
            <a:ahLst/>
            <a:cxnLst/>
            <a:rect l="l" t="t" r="r" b="b"/>
            <a:pathLst>
              <a:path w="4514850" h="10287000">
                <a:moveTo>
                  <a:pt x="4514848" y="0"/>
                </a:moveTo>
                <a:lnTo>
                  <a:pt x="3068017" y="0"/>
                </a:lnTo>
                <a:lnTo>
                  <a:pt x="0" y="10286993"/>
                </a:lnTo>
                <a:lnTo>
                  <a:pt x="4514848" y="10286993"/>
                </a:lnTo>
                <a:lnTo>
                  <a:pt x="4514848" y="0"/>
                </a:lnTo>
                <a:close/>
              </a:path>
            </a:pathLst>
          </a:custGeom>
          <a:solidFill>
            <a:srgbClr val="5FCAEE">
              <a:alpha val="3568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14403479" y="0"/>
            <a:ext cx="3884929" cy="10287000"/>
          </a:xfrm>
          <a:custGeom>
            <a:avLst/>
            <a:gdLst/>
            <a:ahLst/>
            <a:cxnLst/>
            <a:rect l="l" t="t" r="r" b="b"/>
            <a:pathLst>
              <a:path w="3884930" h="10287000">
                <a:moveTo>
                  <a:pt x="3884520" y="0"/>
                </a:moveTo>
                <a:lnTo>
                  <a:pt x="0" y="0"/>
                </a:lnTo>
                <a:lnTo>
                  <a:pt x="1814165" y="10286993"/>
                </a:lnTo>
                <a:lnTo>
                  <a:pt x="3884520" y="10286993"/>
                </a:lnTo>
                <a:lnTo>
                  <a:pt x="3884520" y="0"/>
                </a:lnTo>
                <a:close/>
              </a:path>
            </a:pathLst>
          </a:custGeom>
          <a:solidFill>
            <a:srgbClr val="5FCAEE">
              <a:alpha val="19607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13401675" y="4572000"/>
            <a:ext cx="4886325" cy="5715000"/>
          </a:xfrm>
          <a:custGeom>
            <a:avLst/>
            <a:gdLst/>
            <a:ahLst/>
            <a:cxnLst/>
            <a:rect l="l" t="t" r="r" b="b"/>
            <a:pathLst>
              <a:path w="4886325" h="5715000">
                <a:moveTo>
                  <a:pt x="4886325" y="0"/>
                </a:moveTo>
                <a:lnTo>
                  <a:pt x="0" y="5715000"/>
                </a:lnTo>
                <a:lnTo>
                  <a:pt x="4886325" y="5715000"/>
                </a:lnTo>
                <a:lnTo>
                  <a:pt x="4886325" y="0"/>
                </a:lnTo>
                <a:close/>
              </a:path>
            </a:pathLst>
          </a:custGeom>
          <a:solidFill>
            <a:srgbClr val="17AFE3">
              <a:alpha val="65881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14005182" y="0"/>
            <a:ext cx="4283075" cy="10287000"/>
          </a:xfrm>
          <a:custGeom>
            <a:avLst/>
            <a:gdLst/>
            <a:ahLst/>
            <a:cxnLst/>
            <a:rect l="l" t="t" r="r" b="b"/>
            <a:pathLst>
              <a:path w="4283075" h="10287000">
                <a:moveTo>
                  <a:pt x="4282817" y="0"/>
                </a:moveTo>
                <a:lnTo>
                  <a:pt x="0" y="0"/>
                </a:lnTo>
                <a:lnTo>
                  <a:pt x="3706743" y="10286993"/>
                </a:lnTo>
                <a:lnTo>
                  <a:pt x="4282817" y="10286993"/>
                </a:lnTo>
                <a:lnTo>
                  <a:pt x="4282817" y="0"/>
                </a:lnTo>
                <a:close/>
              </a:path>
            </a:pathLst>
          </a:custGeom>
          <a:solidFill>
            <a:srgbClr val="17AFE3">
              <a:alpha val="49803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g object 22"/>
          <p:cNvSpPr/>
          <p:nvPr/>
        </p:nvSpPr>
        <p:spPr>
          <a:xfrm>
            <a:off x="16344900" y="0"/>
            <a:ext cx="1943100" cy="10287000"/>
          </a:xfrm>
          <a:custGeom>
            <a:avLst/>
            <a:gdLst/>
            <a:ahLst/>
            <a:cxnLst/>
            <a:rect l="l" t="t" r="r" b="b"/>
            <a:pathLst>
              <a:path w="1943100" h="10287000">
                <a:moveTo>
                  <a:pt x="1943099" y="0"/>
                </a:moveTo>
                <a:lnTo>
                  <a:pt x="1534389" y="0"/>
                </a:lnTo>
                <a:lnTo>
                  <a:pt x="0" y="10286993"/>
                </a:lnTo>
                <a:lnTo>
                  <a:pt x="1943099" y="10286993"/>
                </a:lnTo>
                <a:lnTo>
                  <a:pt x="1943099" y="0"/>
                </a:lnTo>
                <a:close/>
              </a:path>
            </a:pathLst>
          </a:custGeom>
          <a:solidFill>
            <a:srgbClr val="2D83C3">
              <a:alpha val="69802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bg object 23"/>
          <p:cNvSpPr/>
          <p:nvPr/>
        </p:nvSpPr>
        <p:spPr>
          <a:xfrm>
            <a:off x="16413108" y="0"/>
            <a:ext cx="1865630" cy="10287000"/>
          </a:xfrm>
          <a:custGeom>
            <a:avLst/>
            <a:gdLst/>
            <a:ahLst/>
            <a:cxnLst/>
            <a:rect l="l" t="t" r="r" b="b"/>
            <a:pathLst>
              <a:path w="1865630" h="10287000">
                <a:moveTo>
                  <a:pt x="1865366" y="0"/>
                </a:moveTo>
                <a:lnTo>
                  <a:pt x="0" y="0"/>
                </a:lnTo>
                <a:lnTo>
                  <a:pt x="1655689" y="10286993"/>
                </a:lnTo>
                <a:lnTo>
                  <a:pt x="1865366" y="10286993"/>
                </a:lnTo>
                <a:lnTo>
                  <a:pt x="1865366" y="0"/>
                </a:lnTo>
                <a:close/>
              </a:path>
            </a:pathLst>
          </a:custGeom>
          <a:solidFill>
            <a:srgbClr val="226192">
              <a:alpha val="799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bg object 24"/>
          <p:cNvSpPr/>
          <p:nvPr/>
        </p:nvSpPr>
        <p:spPr>
          <a:xfrm>
            <a:off x="15554325" y="5381625"/>
            <a:ext cx="2733675" cy="4905375"/>
          </a:xfrm>
          <a:custGeom>
            <a:avLst/>
            <a:gdLst/>
            <a:ahLst/>
            <a:cxnLst/>
            <a:rect l="l" t="t" r="r" b="b"/>
            <a:pathLst>
              <a:path w="2733675" h="4905375">
                <a:moveTo>
                  <a:pt x="2733675" y="0"/>
                </a:moveTo>
                <a:lnTo>
                  <a:pt x="0" y="4905375"/>
                </a:lnTo>
                <a:lnTo>
                  <a:pt x="2733675" y="4905375"/>
                </a:lnTo>
                <a:lnTo>
                  <a:pt x="2733675" y="0"/>
                </a:lnTo>
                <a:close/>
              </a:path>
            </a:pathLst>
          </a:custGeom>
          <a:solidFill>
            <a:srgbClr val="17AFE3">
              <a:alpha val="65881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bg object 25"/>
          <p:cNvSpPr/>
          <p:nvPr/>
        </p:nvSpPr>
        <p:spPr>
          <a:xfrm>
            <a:off x="0" y="6019800"/>
            <a:ext cx="676275" cy="4267200"/>
          </a:xfrm>
          <a:custGeom>
            <a:avLst/>
            <a:gdLst/>
            <a:ahLst/>
            <a:cxnLst/>
            <a:rect l="l" t="t" r="r" b="b"/>
            <a:pathLst>
              <a:path w="676275" h="4267200">
                <a:moveTo>
                  <a:pt x="0" y="0"/>
                </a:moveTo>
                <a:lnTo>
                  <a:pt x="0" y="4267200"/>
                </a:lnTo>
                <a:lnTo>
                  <a:pt x="676275" y="4267200"/>
                </a:lnTo>
                <a:lnTo>
                  <a:pt x="0" y="0"/>
                </a:lnTo>
                <a:close/>
              </a:path>
            </a:pathLst>
          </a:custGeom>
          <a:solidFill>
            <a:srgbClr val="5FCAEE">
              <a:alpha val="69802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950" b="0" i="0" u="heavy">
                <a:solidFill>
                  <a:srgbClr val="1F487C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11/17/2024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950" b="0" i="0" u="heavy">
                <a:solidFill>
                  <a:srgbClr val="1F487C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11/17/2024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4763" y="4762"/>
            <a:ext cx="18283555" cy="10282555"/>
          </a:xfrm>
          <a:custGeom>
            <a:avLst/>
            <a:gdLst/>
            <a:ahLst/>
            <a:cxnLst/>
            <a:rect l="l" t="t" r="r" b="b"/>
            <a:pathLst>
              <a:path w="18283555" h="10282555">
                <a:moveTo>
                  <a:pt x="18283236" y="10282233"/>
                </a:moveTo>
                <a:lnTo>
                  <a:pt x="18283236" y="0"/>
                </a:lnTo>
                <a:lnTo>
                  <a:pt x="0" y="0"/>
                </a:lnTo>
                <a:lnTo>
                  <a:pt x="0" y="10282233"/>
                </a:lnTo>
                <a:lnTo>
                  <a:pt x="18283236" y="10282233"/>
                </a:lnTo>
                <a:close/>
              </a:path>
            </a:pathLst>
          </a:custGeom>
          <a:solidFill>
            <a:srgbClr val="E4E4E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4763" y="4762"/>
            <a:ext cx="18283555" cy="10282555"/>
          </a:xfrm>
          <a:custGeom>
            <a:avLst/>
            <a:gdLst/>
            <a:ahLst/>
            <a:cxnLst/>
            <a:rect l="l" t="t" r="r" b="b"/>
            <a:pathLst>
              <a:path w="18283555" h="10282555">
                <a:moveTo>
                  <a:pt x="18283236" y="0"/>
                </a:moveTo>
                <a:lnTo>
                  <a:pt x="0" y="0"/>
                </a:lnTo>
                <a:lnTo>
                  <a:pt x="0" y="10282233"/>
                </a:lnTo>
              </a:path>
            </a:pathLst>
          </a:custGeom>
          <a:ln w="254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14050646" y="0"/>
            <a:ext cx="1840864" cy="10287000"/>
          </a:xfrm>
          <a:custGeom>
            <a:avLst/>
            <a:gdLst/>
            <a:ahLst/>
            <a:cxnLst/>
            <a:rect l="l" t="t" r="r" b="b"/>
            <a:pathLst>
              <a:path w="1840865" h="10287000">
                <a:moveTo>
                  <a:pt x="0" y="0"/>
                </a:moveTo>
                <a:lnTo>
                  <a:pt x="1840599" y="10286996"/>
                </a:lnTo>
              </a:path>
            </a:pathLst>
          </a:custGeom>
          <a:ln w="9525">
            <a:solidFill>
              <a:srgbClr val="5FCAE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11141490" y="5516585"/>
            <a:ext cx="7146925" cy="4770755"/>
          </a:xfrm>
          <a:custGeom>
            <a:avLst/>
            <a:gdLst/>
            <a:ahLst/>
            <a:cxnLst/>
            <a:rect l="l" t="t" r="r" b="b"/>
            <a:pathLst>
              <a:path w="7146925" h="4770755">
                <a:moveTo>
                  <a:pt x="7146508" y="0"/>
                </a:moveTo>
                <a:lnTo>
                  <a:pt x="0" y="4770414"/>
                </a:lnTo>
              </a:path>
            </a:pathLst>
          </a:custGeom>
          <a:ln w="9525">
            <a:solidFill>
              <a:srgbClr val="5FCAE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13773152" y="0"/>
            <a:ext cx="4514850" cy="10287000"/>
          </a:xfrm>
          <a:custGeom>
            <a:avLst/>
            <a:gdLst/>
            <a:ahLst/>
            <a:cxnLst/>
            <a:rect l="l" t="t" r="r" b="b"/>
            <a:pathLst>
              <a:path w="4514850" h="10287000">
                <a:moveTo>
                  <a:pt x="4514848" y="0"/>
                </a:moveTo>
                <a:lnTo>
                  <a:pt x="3068017" y="0"/>
                </a:lnTo>
                <a:lnTo>
                  <a:pt x="0" y="10286993"/>
                </a:lnTo>
                <a:lnTo>
                  <a:pt x="4514848" y="10286993"/>
                </a:lnTo>
                <a:lnTo>
                  <a:pt x="4514848" y="0"/>
                </a:lnTo>
                <a:close/>
              </a:path>
            </a:pathLst>
          </a:custGeom>
          <a:solidFill>
            <a:srgbClr val="5FCAEE">
              <a:alpha val="3568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14403479" y="0"/>
            <a:ext cx="3884929" cy="10287000"/>
          </a:xfrm>
          <a:custGeom>
            <a:avLst/>
            <a:gdLst/>
            <a:ahLst/>
            <a:cxnLst/>
            <a:rect l="l" t="t" r="r" b="b"/>
            <a:pathLst>
              <a:path w="3884930" h="10287000">
                <a:moveTo>
                  <a:pt x="3884520" y="0"/>
                </a:moveTo>
                <a:lnTo>
                  <a:pt x="0" y="0"/>
                </a:lnTo>
                <a:lnTo>
                  <a:pt x="1814165" y="10286993"/>
                </a:lnTo>
                <a:lnTo>
                  <a:pt x="3884520" y="10286993"/>
                </a:lnTo>
                <a:lnTo>
                  <a:pt x="3884520" y="0"/>
                </a:lnTo>
                <a:close/>
              </a:path>
            </a:pathLst>
          </a:custGeom>
          <a:solidFill>
            <a:srgbClr val="5FCAEE">
              <a:alpha val="19607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g object 22"/>
          <p:cNvSpPr/>
          <p:nvPr/>
        </p:nvSpPr>
        <p:spPr>
          <a:xfrm>
            <a:off x="13401675" y="4572000"/>
            <a:ext cx="4886325" cy="5715000"/>
          </a:xfrm>
          <a:custGeom>
            <a:avLst/>
            <a:gdLst/>
            <a:ahLst/>
            <a:cxnLst/>
            <a:rect l="l" t="t" r="r" b="b"/>
            <a:pathLst>
              <a:path w="4886325" h="5715000">
                <a:moveTo>
                  <a:pt x="4886325" y="0"/>
                </a:moveTo>
                <a:lnTo>
                  <a:pt x="0" y="5715000"/>
                </a:lnTo>
                <a:lnTo>
                  <a:pt x="4886325" y="5715000"/>
                </a:lnTo>
                <a:lnTo>
                  <a:pt x="4886325" y="0"/>
                </a:lnTo>
                <a:close/>
              </a:path>
            </a:pathLst>
          </a:custGeom>
          <a:solidFill>
            <a:srgbClr val="17AFE3">
              <a:alpha val="65881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bg object 23"/>
          <p:cNvSpPr/>
          <p:nvPr/>
        </p:nvSpPr>
        <p:spPr>
          <a:xfrm>
            <a:off x="14005182" y="0"/>
            <a:ext cx="4283075" cy="10287000"/>
          </a:xfrm>
          <a:custGeom>
            <a:avLst/>
            <a:gdLst/>
            <a:ahLst/>
            <a:cxnLst/>
            <a:rect l="l" t="t" r="r" b="b"/>
            <a:pathLst>
              <a:path w="4283075" h="10287000">
                <a:moveTo>
                  <a:pt x="4282817" y="0"/>
                </a:moveTo>
                <a:lnTo>
                  <a:pt x="0" y="0"/>
                </a:lnTo>
                <a:lnTo>
                  <a:pt x="3706743" y="10286993"/>
                </a:lnTo>
                <a:lnTo>
                  <a:pt x="4282817" y="10286993"/>
                </a:lnTo>
                <a:lnTo>
                  <a:pt x="4282817" y="0"/>
                </a:lnTo>
                <a:close/>
              </a:path>
            </a:pathLst>
          </a:custGeom>
          <a:solidFill>
            <a:srgbClr val="17AFE3">
              <a:alpha val="49803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bg object 24"/>
          <p:cNvSpPr/>
          <p:nvPr/>
        </p:nvSpPr>
        <p:spPr>
          <a:xfrm>
            <a:off x="16344900" y="0"/>
            <a:ext cx="1943100" cy="10287000"/>
          </a:xfrm>
          <a:custGeom>
            <a:avLst/>
            <a:gdLst/>
            <a:ahLst/>
            <a:cxnLst/>
            <a:rect l="l" t="t" r="r" b="b"/>
            <a:pathLst>
              <a:path w="1943100" h="10287000">
                <a:moveTo>
                  <a:pt x="1943099" y="0"/>
                </a:moveTo>
                <a:lnTo>
                  <a:pt x="1534389" y="0"/>
                </a:lnTo>
                <a:lnTo>
                  <a:pt x="0" y="10286993"/>
                </a:lnTo>
                <a:lnTo>
                  <a:pt x="1943099" y="10286993"/>
                </a:lnTo>
                <a:lnTo>
                  <a:pt x="1943099" y="0"/>
                </a:lnTo>
                <a:close/>
              </a:path>
            </a:pathLst>
          </a:custGeom>
          <a:solidFill>
            <a:srgbClr val="2D83C3">
              <a:alpha val="69802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bg object 25"/>
          <p:cNvSpPr/>
          <p:nvPr/>
        </p:nvSpPr>
        <p:spPr>
          <a:xfrm>
            <a:off x="16413108" y="0"/>
            <a:ext cx="1865630" cy="10287000"/>
          </a:xfrm>
          <a:custGeom>
            <a:avLst/>
            <a:gdLst/>
            <a:ahLst/>
            <a:cxnLst/>
            <a:rect l="l" t="t" r="r" b="b"/>
            <a:pathLst>
              <a:path w="1865630" h="10287000">
                <a:moveTo>
                  <a:pt x="1865366" y="0"/>
                </a:moveTo>
                <a:lnTo>
                  <a:pt x="0" y="0"/>
                </a:lnTo>
                <a:lnTo>
                  <a:pt x="1655689" y="10286993"/>
                </a:lnTo>
                <a:lnTo>
                  <a:pt x="1865366" y="10286993"/>
                </a:lnTo>
                <a:lnTo>
                  <a:pt x="1865366" y="0"/>
                </a:lnTo>
                <a:close/>
              </a:path>
            </a:pathLst>
          </a:custGeom>
          <a:solidFill>
            <a:srgbClr val="226192">
              <a:alpha val="799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bg object 26"/>
          <p:cNvSpPr/>
          <p:nvPr/>
        </p:nvSpPr>
        <p:spPr>
          <a:xfrm>
            <a:off x="15554325" y="5381625"/>
            <a:ext cx="2733675" cy="4905375"/>
          </a:xfrm>
          <a:custGeom>
            <a:avLst/>
            <a:gdLst/>
            <a:ahLst/>
            <a:cxnLst/>
            <a:rect l="l" t="t" r="r" b="b"/>
            <a:pathLst>
              <a:path w="2733675" h="4905375">
                <a:moveTo>
                  <a:pt x="2733675" y="0"/>
                </a:moveTo>
                <a:lnTo>
                  <a:pt x="0" y="4905375"/>
                </a:lnTo>
                <a:lnTo>
                  <a:pt x="2733675" y="4905375"/>
                </a:lnTo>
                <a:lnTo>
                  <a:pt x="2733675" y="0"/>
                </a:lnTo>
                <a:close/>
              </a:path>
            </a:pathLst>
          </a:custGeom>
          <a:solidFill>
            <a:srgbClr val="17AFE3">
              <a:alpha val="65881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bg object 27"/>
          <p:cNvSpPr/>
          <p:nvPr/>
        </p:nvSpPr>
        <p:spPr>
          <a:xfrm>
            <a:off x="0" y="6019800"/>
            <a:ext cx="676275" cy="4267200"/>
          </a:xfrm>
          <a:custGeom>
            <a:avLst/>
            <a:gdLst/>
            <a:ahLst/>
            <a:cxnLst/>
            <a:rect l="l" t="t" r="r" b="b"/>
            <a:pathLst>
              <a:path w="676275" h="4267200">
                <a:moveTo>
                  <a:pt x="0" y="0"/>
                </a:moveTo>
                <a:lnTo>
                  <a:pt x="0" y="4267200"/>
                </a:lnTo>
                <a:lnTo>
                  <a:pt x="676275" y="4267200"/>
                </a:lnTo>
                <a:lnTo>
                  <a:pt x="0" y="0"/>
                </a:lnTo>
                <a:close/>
              </a:path>
            </a:pathLst>
          </a:custGeom>
          <a:solidFill>
            <a:srgbClr val="5FCAEE">
              <a:alpha val="69802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950" b="0" i="0" u="heavy">
                <a:solidFill>
                  <a:srgbClr val="1F487C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11/17/2024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11/17/2024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14050647" y="0"/>
            <a:ext cx="1840864" cy="10287000"/>
          </a:xfrm>
          <a:custGeom>
            <a:avLst/>
            <a:gdLst/>
            <a:ahLst/>
            <a:cxnLst/>
            <a:rect l="l" t="t" r="r" b="b"/>
            <a:pathLst>
              <a:path w="1840865" h="10287000">
                <a:moveTo>
                  <a:pt x="0" y="0"/>
                </a:moveTo>
                <a:lnTo>
                  <a:pt x="1840599" y="10286996"/>
                </a:lnTo>
              </a:path>
            </a:pathLst>
          </a:custGeom>
          <a:ln w="9525">
            <a:solidFill>
              <a:srgbClr val="5FCAE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11141491" y="5516585"/>
            <a:ext cx="7146925" cy="4770755"/>
          </a:xfrm>
          <a:custGeom>
            <a:avLst/>
            <a:gdLst/>
            <a:ahLst/>
            <a:cxnLst/>
            <a:rect l="l" t="t" r="r" b="b"/>
            <a:pathLst>
              <a:path w="7146925" h="4770755">
                <a:moveTo>
                  <a:pt x="7146508" y="0"/>
                </a:moveTo>
                <a:lnTo>
                  <a:pt x="0" y="4770414"/>
                </a:lnTo>
              </a:path>
            </a:pathLst>
          </a:custGeom>
          <a:ln w="9525">
            <a:solidFill>
              <a:srgbClr val="5FCAE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13773151" y="0"/>
            <a:ext cx="4514850" cy="10287000"/>
          </a:xfrm>
          <a:custGeom>
            <a:avLst/>
            <a:gdLst/>
            <a:ahLst/>
            <a:cxnLst/>
            <a:rect l="l" t="t" r="r" b="b"/>
            <a:pathLst>
              <a:path w="4514850" h="10287000">
                <a:moveTo>
                  <a:pt x="4514848" y="0"/>
                </a:moveTo>
                <a:lnTo>
                  <a:pt x="3068017" y="0"/>
                </a:lnTo>
                <a:lnTo>
                  <a:pt x="0" y="10286993"/>
                </a:lnTo>
                <a:lnTo>
                  <a:pt x="4514848" y="10286993"/>
                </a:lnTo>
                <a:lnTo>
                  <a:pt x="4514848" y="0"/>
                </a:lnTo>
                <a:close/>
              </a:path>
            </a:pathLst>
          </a:custGeom>
          <a:solidFill>
            <a:srgbClr val="5FCAEE">
              <a:alpha val="3568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14403479" y="0"/>
            <a:ext cx="3884929" cy="10287000"/>
          </a:xfrm>
          <a:custGeom>
            <a:avLst/>
            <a:gdLst/>
            <a:ahLst/>
            <a:cxnLst/>
            <a:rect l="l" t="t" r="r" b="b"/>
            <a:pathLst>
              <a:path w="3884930" h="10287000">
                <a:moveTo>
                  <a:pt x="3884520" y="0"/>
                </a:moveTo>
                <a:lnTo>
                  <a:pt x="0" y="0"/>
                </a:lnTo>
                <a:lnTo>
                  <a:pt x="1814165" y="10286993"/>
                </a:lnTo>
                <a:lnTo>
                  <a:pt x="3884520" y="10286993"/>
                </a:lnTo>
                <a:lnTo>
                  <a:pt x="3884520" y="0"/>
                </a:lnTo>
                <a:close/>
              </a:path>
            </a:pathLst>
          </a:custGeom>
          <a:solidFill>
            <a:srgbClr val="5FCAEE">
              <a:alpha val="19607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13401675" y="4572000"/>
            <a:ext cx="4886325" cy="5715000"/>
          </a:xfrm>
          <a:custGeom>
            <a:avLst/>
            <a:gdLst/>
            <a:ahLst/>
            <a:cxnLst/>
            <a:rect l="l" t="t" r="r" b="b"/>
            <a:pathLst>
              <a:path w="4886325" h="5715000">
                <a:moveTo>
                  <a:pt x="4886325" y="0"/>
                </a:moveTo>
                <a:lnTo>
                  <a:pt x="0" y="5715000"/>
                </a:lnTo>
                <a:lnTo>
                  <a:pt x="4886325" y="5715000"/>
                </a:lnTo>
                <a:lnTo>
                  <a:pt x="4886325" y="0"/>
                </a:lnTo>
                <a:close/>
              </a:path>
            </a:pathLst>
          </a:custGeom>
          <a:solidFill>
            <a:srgbClr val="17AFE3">
              <a:alpha val="65881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14005182" y="0"/>
            <a:ext cx="4283075" cy="10287000"/>
          </a:xfrm>
          <a:custGeom>
            <a:avLst/>
            <a:gdLst/>
            <a:ahLst/>
            <a:cxnLst/>
            <a:rect l="l" t="t" r="r" b="b"/>
            <a:pathLst>
              <a:path w="4283075" h="10287000">
                <a:moveTo>
                  <a:pt x="4282817" y="0"/>
                </a:moveTo>
                <a:lnTo>
                  <a:pt x="0" y="0"/>
                </a:lnTo>
                <a:lnTo>
                  <a:pt x="3706743" y="10286993"/>
                </a:lnTo>
                <a:lnTo>
                  <a:pt x="4282817" y="10286993"/>
                </a:lnTo>
                <a:lnTo>
                  <a:pt x="4282817" y="0"/>
                </a:lnTo>
                <a:close/>
              </a:path>
            </a:pathLst>
          </a:custGeom>
          <a:solidFill>
            <a:srgbClr val="17AFE3">
              <a:alpha val="49803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g object 22"/>
          <p:cNvSpPr/>
          <p:nvPr/>
        </p:nvSpPr>
        <p:spPr>
          <a:xfrm>
            <a:off x="16344900" y="0"/>
            <a:ext cx="1943100" cy="10287000"/>
          </a:xfrm>
          <a:custGeom>
            <a:avLst/>
            <a:gdLst/>
            <a:ahLst/>
            <a:cxnLst/>
            <a:rect l="l" t="t" r="r" b="b"/>
            <a:pathLst>
              <a:path w="1943100" h="10287000">
                <a:moveTo>
                  <a:pt x="1943099" y="0"/>
                </a:moveTo>
                <a:lnTo>
                  <a:pt x="1534389" y="0"/>
                </a:lnTo>
                <a:lnTo>
                  <a:pt x="0" y="10286993"/>
                </a:lnTo>
                <a:lnTo>
                  <a:pt x="1943099" y="10286993"/>
                </a:lnTo>
                <a:lnTo>
                  <a:pt x="1943099" y="0"/>
                </a:lnTo>
                <a:close/>
              </a:path>
            </a:pathLst>
          </a:custGeom>
          <a:solidFill>
            <a:srgbClr val="2D83C3">
              <a:alpha val="69802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bg object 23"/>
          <p:cNvSpPr/>
          <p:nvPr/>
        </p:nvSpPr>
        <p:spPr>
          <a:xfrm>
            <a:off x="16413108" y="0"/>
            <a:ext cx="1865630" cy="10287000"/>
          </a:xfrm>
          <a:custGeom>
            <a:avLst/>
            <a:gdLst/>
            <a:ahLst/>
            <a:cxnLst/>
            <a:rect l="l" t="t" r="r" b="b"/>
            <a:pathLst>
              <a:path w="1865630" h="10287000">
                <a:moveTo>
                  <a:pt x="1865366" y="0"/>
                </a:moveTo>
                <a:lnTo>
                  <a:pt x="0" y="0"/>
                </a:lnTo>
                <a:lnTo>
                  <a:pt x="1655689" y="10286993"/>
                </a:lnTo>
                <a:lnTo>
                  <a:pt x="1865366" y="10286993"/>
                </a:lnTo>
                <a:lnTo>
                  <a:pt x="1865366" y="0"/>
                </a:lnTo>
                <a:close/>
              </a:path>
            </a:pathLst>
          </a:custGeom>
          <a:solidFill>
            <a:srgbClr val="226192">
              <a:alpha val="799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bg object 24"/>
          <p:cNvSpPr/>
          <p:nvPr/>
        </p:nvSpPr>
        <p:spPr>
          <a:xfrm>
            <a:off x="15554325" y="5381625"/>
            <a:ext cx="2733675" cy="4905375"/>
          </a:xfrm>
          <a:custGeom>
            <a:avLst/>
            <a:gdLst/>
            <a:ahLst/>
            <a:cxnLst/>
            <a:rect l="l" t="t" r="r" b="b"/>
            <a:pathLst>
              <a:path w="2733675" h="4905375">
                <a:moveTo>
                  <a:pt x="2733675" y="0"/>
                </a:moveTo>
                <a:lnTo>
                  <a:pt x="0" y="4905375"/>
                </a:lnTo>
                <a:lnTo>
                  <a:pt x="2733675" y="4905375"/>
                </a:lnTo>
                <a:lnTo>
                  <a:pt x="2733675" y="0"/>
                </a:lnTo>
                <a:close/>
              </a:path>
            </a:pathLst>
          </a:custGeom>
          <a:solidFill>
            <a:srgbClr val="17AFE3">
              <a:alpha val="65881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52157" y="1224533"/>
            <a:ext cx="16783685" cy="6324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950" b="0" i="0" u="heavy">
                <a:solidFill>
                  <a:srgbClr val="1F487C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310764" y="1915413"/>
            <a:ext cx="13666470" cy="6734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11/17/2024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295400" cy="10287000"/>
          </a:xfrm>
          <a:custGeom>
            <a:avLst/>
            <a:gdLst/>
            <a:ahLst/>
            <a:cxnLst/>
            <a:rect l="l" t="t" r="r" b="b"/>
            <a:pathLst>
              <a:path w="1295400" h="10287000">
                <a:moveTo>
                  <a:pt x="1295400" y="0"/>
                </a:moveTo>
                <a:lnTo>
                  <a:pt x="323850" y="0"/>
                </a:lnTo>
                <a:lnTo>
                  <a:pt x="0" y="3175"/>
                </a:lnTo>
                <a:lnTo>
                  <a:pt x="0" y="6019800"/>
                </a:lnTo>
                <a:lnTo>
                  <a:pt x="0" y="8534400"/>
                </a:lnTo>
                <a:lnTo>
                  <a:pt x="0" y="10287000"/>
                </a:lnTo>
                <a:lnTo>
                  <a:pt x="676275" y="10287000"/>
                </a:lnTo>
                <a:lnTo>
                  <a:pt x="195135" y="7251141"/>
                </a:lnTo>
                <a:lnTo>
                  <a:pt x="1295400" y="15875"/>
                </a:lnTo>
                <a:lnTo>
                  <a:pt x="1295400" y="0"/>
                </a:lnTo>
                <a:close/>
              </a:path>
            </a:pathLst>
          </a:custGeom>
          <a:solidFill>
            <a:srgbClr val="5FCAEE">
              <a:alpha val="69802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11136728" y="0"/>
            <a:ext cx="7156450" cy="10296525"/>
            <a:chOff x="11136728" y="0"/>
            <a:chExt cx="7156450" cy="10296525"/>
          </a:xfrm>
        </p:grpSpPr>
        <p:sp>
          <p:nvSpPr>
            <p:cNvPr id="4" name="object 4"/>
            <p:cNvSpPr/>
            <p:nvPr/>
          </p:nvSpPr>
          <p:spPr>
            <a:xfrm>
              <a:off x="14050647" y="0"/>
              <a:ext cx="1840864" cy="10287000"/>
            </a:xfrm>
            <a:custGeom>
              <a:avLst/>
              <a:gdLst/>
              <a:ahLst/>
              <a:cxnLst/>
              <a:rect l="l" t="t" r="r" b="b"/>
              <a:pathLst>
                <a:path w="1840865" h="10287000">
                  <a:moveTo>
                    <a:pt x="0" y="0"/>
                  </a:moveTo>
                  <a:lnTo>
                    <a:pt x="1840599" y="10286996"/>
                  </a:lnTo>
                </a:path>
              </a:pathLst>
            </a:custGeom>
            <a:ln w="9525">
              <a:solidFill>
                <a:srgbClr val="5FCAE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1141491" y="5516585"/>
              <a:ext cx="7146925" cy="4770755"/>
            </a:xfrm>
            <a:custGeom>
              <a:avLst/>
              <a:gdLst/>
              <a:ahLst/>
              <a:cxnLst/>
              <a:rect l="l" t="t" r="r" b="b"/>
              <a:pathLst>
                <a:path w="7146925" h="4770755">
                  <a:moveTo>
                    <a:pt x="7146508" y="0"/>
                  </a:moveTo>
                  <a:lnTo>
                    <a:pt x="0" y="4770414"/>
                  </a:lnTo>
                </a:path>
              </a:pathLst>
            </a:custGeom>
            <a:ln w="9525">
              <a:solidFill>
                <a:srgbClr val="5FCAE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3773151" y="0"/>
              <a:ext cx="4514850" cy="10287000"/>
            </a:xfrm>
            <a:custGeom>
              <a:avLst/>
              <a:gdLst/>
              <a:ahLst/>
              <a:cxnLst/>
              <a:rect l="l" t="t" r="r" b="b"/>
              <a:pathLst>
                <a:path w="4514850" h="10287000">
                  <a:moveTo>
                    <a:pt x="4514848" y="0"/>
                  </a:moveTo>
                  <a:lnTo>
                    <a:pt x="3068017" y="0"/>
                  </a:lnTo>
                  <a:lnTo>
                    <a:pt x="0" y="10286993"/>
                  </a:lnTo>
                  <a:lnTo>
                    <a:pt x="4514848" y="10286993"/>
                  </a:lnTo>
                  <a:lnTo>
                    <a:pt x="4514848" y="0"/>
                  </a:lnTo>
                  <a:close/>
                </a:path>
              </a:pathLst>
            </a:custGeom>
            <a:solidFill>
              <a:srgbClr val="5FCAEE">
                <a:alpha val="3568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4403479" y="0"/>
              <a:ext cx="3884929" cy="10287000"/>
            </a:xfrm>
            <a:custGeom>
              <a:avLst/>
              <a:gdLst/>
              <a:ahLst/>
              <a:cxnLst/>
              <a:rect l="l" t="t" r="r" b="b"/>
              <a:pathLst>
                <a:path w="3884930" h="10287000">
                  <a:moveTo>
                    <a:pt x="3884520" y="0"/>
                  </a:moveTo>
                  <a:lnTo>
                    <a:pt x="0" y="0"/>
                  </a:lnTo>
                  <a:lnTo>
                    <a:pt x="1814165" y="10286993"/>
                  </a:lnTo>
                  <a:lnTo>
                    <a:pt x="3884520" y="10286993"/>
                  </a:lnTo>
                  <a:lnTo>
                    <a:pt x="3884520" y="0"/>
                  </a:lnTo>
                  <a:close/>
                </a:path>
              </a:pathLst>
            </a:custGeom>
            <a:solidFill>
              <a:srgbClr val="5FCAEE">
                <a:alpha val="19607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3401675" y="4572000"/>
              <a:ext cx="4886325" cy="5715000"/>
            </a:xfrm>
            <a:custGeom>
              <a:avLst/>
              <a:gdLst/>
              <a:ahLst/>
              <a:cxnLst/>
              <a:rect l="l" t="t" r="r" b="b"/>
              <a:pathLst>
                <a:path w="4886325" h="5715000">
                  <a:moveTo>
                    <a:pt x="4886325" y="0"/>
                  </a:moveTo>
                  <a:lnTo>
                    <a:pt x="0" y="5715000"/>
                  </a:lnTo>
                  <a:lnTo>
                    <a:pt x="4886325" y="5715000"/>
                  </a:lnTo>
                  <a:lnTo>
                    <a:pt x="4886325" y="0"/>
                  </a:lnTo>
                  <a:close/>
                </a:path>
              </a:pathLst>
            </a:custGeom>
            <a:solidFill>
              <a:srgbClr val="17AFE3">
                <a:alpha val="65881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14005182" y="0"/>
              <a:ext cx="4283075" cy="10287000"/>
            </a:xfrm>
            <a:custGeom>
              <a:avLst/>
              <a:gdLst/>
              <a:ahLst/>
              <a:cxnLst/>
              <a:rect l="l" t="t" r="r" b="b"/>
              <a:pathLst>
                <a:path w="4283075" h="10287000">
                  <a:moveTo>
                    <a:pt x="4282817" y="0"/>
                  </a:moveTo>
                  <a:lnTo>
                    <a:pt x="0" y="0"/>
                  </a:lnTo>
                  <a:lnTo>
                    <a:pt x="3706743" y="10286993"/>
                  </a:lnTo>
                  <a:lnTo>
                    <a:pt x="4282817" y="10286993"/>
                  </a:lnTo>
                  <a:lnTo>
                    <a:pt x="4282817" y="0"/>
                  </a:lnTo>
                  <a:close/>
                </a:path>
              </a:pathLst>
            </a:custGeom>
            <a:solidFill>
              <a:srgbClr val="17AFE3">
                <a:alpha val="49803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6344900" y="0"/>
              <a:ext cx="1943100" cy="10287000"/>
            </a:xfrm>
            <a:custGeom>
              <a:avLst/>
              <a:gdLst/>
              <a:ahLst/>
              <a:cxnLst/>
              <a:rect l="l" t="t" r="r" b="b"/>
              <a:pathLst>
                <a:path w="1943100" h="10287000">
                  <a:moveTo>
                    <a:pt x="1943099" y="0"/>
                  </a:moveTo>
                  <a:lnTo>
                    <a:pt x="1534389" y="0"/>
                  </a:lnTo>
                  <a:lnTo>
                    <a:pt x="0" y="10286993"/>
                  </a:lnTo>
                  <a:lnTo>
                    <a:pt x="1943099" y="10286993"/>
                  </a:lnTo>
                  <a:lnTo>
                    <a:pt x="1943099" y="0"/>
                  </a:lnTo>
                  <a:close/>
                </a:path>
              </a:pathLst>
            </a:custGeom>
            <a:solidFill>
              <a:srgbClr val="2D83C3">
                <a:alpha val="69802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16413108" y="0"/>
              <a:ext cx="1865630" cy="10287000"/>
            </a:xfrm>
            <a:custGeom>
              <a:avLst/>
              <a:gdLst/>
              <a:ahLst/>
              <a:cxnLst/>
              <a:rect l="l" t="t" r="r" b="b"/>
              <a:pathLst>
                <a:path w="1865630" h="10287000">
                  <a:moveTo>
                    <a:pt x="1865366" y="0"/>
                  </a:moveTo>
                  <a:lnTo>
                    <a:pt x="0" y="0"/>
                  </a:lnTo>
                  <a:lnTo>
                    <a:pt x="1655689" y="10286993"/>
                  </a:lnTo>
                  <a:lnTo>
                    <a:pt x="1865366" y="10286993"/>
                  </a:lnTo>
                  <a:lnTo>
                    <a:pt x="1865366" y="0"/>
                  </a:lnTo>
                  <a:close/>
                </a:path>
              </a:pathLst>
            </a:custGeom>
            <a:solidFill>
              <a:srgbClr val="226192">
                <a:alpha val="79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15554325" y="5381625"/>
              <a:ext cx="2733675" cy="4905375"/>
            </a:xfrm>
            <a:custGeom>
              <a:avLst/>
              <a:gdLst/>
              <a:ahLst/>
              <a:cxnLst/>
              <a:rect l="l" t="t" r="r" b="b"/>
              <a:pathLst>
                <a:path w="2733675" h="4905375">
                  <a:moveTo>
                    <a:pt x="2733675" y="0"/>
                  </a:moveTo>
                  <a:lnTo>
                    <a:pt x="0" y="4905375"/>
                  </a:lnTo>
                  <a:lnTo>
                    <a:pt x="2733675" y="4905375"/>
                  </a:lnTo>
                  <a:lnTo>
                    <a:pt x="2733675" y="0"/>
                  </a:lnTo>
                  <a:close/>
                </a:path>
              </a:pathLst>
            </a:custGeom>
            <a:solidFill>
              <a:srgbClr val="17AFE3">
                <a:alpha val="65881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" name="object 13"/>
          <p:cNvSpPr txBox="1"/>
          <p:nvPr/>
        </p:nvSpPr>
        <p:spPr>
          <a:xfrm>
            <a:off x="1995551" y="3776598"/>
            <a:ext cx="13544550" cy="2743200"/>
          </a:xfrm>
          <a:prstGeom prst="rect">
            <a:avLst/>
          </a:prstGeom>
          <a:ln w="9525">
            <a:solidFill>
              <a:srgbClr val="DCE6F1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ts val="6095"/>
              </a:lnSpc>
            </a:pPr>
            <a:r>
              <a:rPr sz="7200" b="1" spc="-60" dirty="0">
                <a:solidFill>
                  <a:srgbClr val="4F81BC"/>
                </a:solidFill>
                <a:latin typeface="Calibri"/>
                <a:cs typeface="Calibri"/>
              </a:rPr>
              <a:t>WANDER</a:t>
            </a:r>
            <a:r>
              <a:rPr sz="7200" b="1" spc="5" dirty="0">
                <a:solidFill>
                  <a:srgbClr val="4F81BC"/>
                </a:solidFill>
                <a:latin typeface="Calibri"/>
                <a:cs typeface="Calibri"/>
              </a:rPr>
              <a:t> </a:t>
            </a:r>
            <a:r>
              <a:rPr sz="7200" b="1" spc="-70" dirty="0">
                <a:solidFill>
                  <a:srgbClr val="4F81BC"/>
                </a:solidFill>
                <a:latin typeface="Calibri"/>
                <a:cs typeface="Calibri"/>
              </a:rPr>
              <a:t>LUST</a:t>
            </a:r>
            <a:r>
              <a:rPr sz="7200" b="1" spc="-40" dirty="0">
                <a:solidFill>
                  <a:srgbClr val="4F81BC"/>
                </a:solidFill>
                <a:latin typeface="Calibri"/>
                <a:cs typeface="Calibri"/>
              </a:rPr>
              <a:t> </a:t>
            </a:r>
            <a:r>
              <a:rPr sz="7200" b="1" dirty="0">
                <a:solidFill>
                  <a:srgbClr val="4F81BC"/>
                </a:solidFill>
                <a:latin typeface="Calibri"/>
                <a:cs typeface="Calibri"/>
              </a:rPr>
              <a:t>:</a:t>
            </a:r>
            <a:r>
              <a:rPr sz="7200" b="1" spc="25" dirty="0">
                <a:solidFill>
                  <a:srgbClr val="4F81BC"/>
                </a:solidFill>
                <a:latin typeface="Calibri"/>
                <a:cs typeface="Calibri"/>
              </a:rPr>
              <a:t> </a:t>
            </a:r>
            <a:r>
              <a:rPr sz="7200" b="1" dirty="0">
                <a:solidFill>
                  <a:srgbClr val="4F81BC"/>
                </a:solidFill>
                <a:latin typeface="Calibri"/>
                <a:cs typeface="Calibri"/>
              </a:rPr>
              <a:t>A</a:t>
            </a:r>
            <a:r>
              <a:rPr sz="7200" b="1" spc="-90" dirty="0">
                <a:solidFill>
                  <a:srgbClr val="4F81BC"/>
                </a:solidFill>
                <a:latin typeface="Calibri"/>
                <a:cs typeface="Calibri"/>
              </a:rPr>
              <a:t> </a:t>
            </a:r>
            <a:r>
              <a:rPr sz="7200" b="1" spc="-5" dirty="0">
                <a:solidFill>
                  <a:srgbClr val="4F81BC"/>
                </a:solidFill>
                <a:latin typeface="Calibri"/>
                <a:cs typeface="Calibri"/>
              </a:rPr>
              <a:t>PERSONALISED</a:t>
            </a:r>
            <a:endParaRPr sz="7200">
              <a:latin typeface="Calibri"/>
              <a:cs typeface="Calibri"/>
            </a:endParaRPr>
          </a:p>
          <a:p>
            <a:pPr marL="177800" marR="179705" algn="ctr">
              <a:lnSpc>
                <a:spcPts val="7059"/>
              </a:lnSpc>
              <a:spcBef>
                <a:spcPts val="795"/>
              </a:spcBef>
            </a:pPr>
            <a:r>
              <a:rPr sz="7200" b="1" spc="-75" dirty="0">
                <a:solidFill>
                  <a:srgbClr val="4F81BC"/>
                </a:solidFill>
                <a:latin typeface="Calibri"/>
                <a:cs typeface="Calibri"/>
              </a:rPr>
              <a:t>TRAVEL</a:t>
            </a:r>
            <a:r>
              <a:rPr sz="7200" b="1" spc="15" dirty="0">
                <a:solidFill>
                  <a:srgbClr val="4F81BC"/>
                </a:solidFill>
                <a:latin typeface="Calibri"/>
                <a:cs typeface="Calibri"/>
              </a:rPr>
              <a:t> </a:t>
            </a:r>
            <a:r>
              <a:rPr sz="7200" b="1" spc="-5" dirty="0">
                <a:solidFill>
                  <a:srgbClr val="4F81BC"/>
                </a:solidFill>
                <a:latin typeface="Calibri"/>
                <a:cs typeface="Calibri"/>
              </a:rPr>
              <a:t>PLANNING</a:t>
            </a:r>
            <a:r>
              <a:rPr sz="7200" b="1" spc="-10" dirty="0">
                <a:solidFill>
                  <a:srgbClr val="4F81BC"/>
                </a:solidFill>
                <a:latin typeface="Calibri"/>
                <a:cs typeface="Calibri"/>
              </a:rPr>
              <a:t> AND</a:t>
            </a:r>
            <a:r>
              <a:rPr sz="7200" b="1" spc="-30" dirty="0">
                <a:solidFill>
                  <a:srgbClr val="4F81BC"/>
                </a:solidFill>
                <a:latin typeface="Calibri"/>
                <a:cs typeface="Calibri"/>
              </a:rPr>
              <a:t> </a:t>
            </a:r>
            <a:r>
              <a:rPr sz="7200" b="1" spc="-15" dirty="0">
                <a:solidFill>
                  <a:srgbClr val="4F81BC"/>
                </a:solidFill>
                <a:latin typeface="Calibri"/>
                <a:cs typeface="Calibri"/>
              </a:rPr>
              <a:t>TRACKING </a:t>
            </a:r>
            <a:r>
              <a:rPr sz="7200" b="1" spc="-1610" dirty="0">
                <a:solidFill>
                  <a:srgbClr val="4F81BC"/>
                </a:solidFill>
                <a:latin typeface="Calibri"/>
                <a:cs typeface="Calibri"/>
              </a:rPr>
              <a:t> </a:t>
            </a:r>
            <a:r>
              <a:rPr sz="7200" b="1" dirty="0">
                <a:solidFill>
                  <a:srgbClr val="4F81BC"/>
                </a:solidFill>
                <a:latin typeface="Calibri"/>
                <a:cs typeface="Calibri"/>
              </a:rPr>
              <a:t>APP</a:t>
            </a:r>
            <a:endParaRPr sz="72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6019800"/>
            <a:ext cx="676275" cy="4267200"/>
          </a:xfrm>
          <a:custGeom>
            <a:avLst/>
            <a:gdLst/>
            <a:ahLst/>
            <a:cxnLst/>
            <a:rect l="l" t="t" r="r" b="b"/>
            <a:pathLst>
              <a:path w="676275" h="4267200">
                <a:moveTo>
                  <a:pt x="0" y="0"/>
                </a:moveTo>
                <a:lnTo>
                  <a:pt x="0" y="4267200"/>
                </a:lnTo>
                <a:lnTo>
                  <a:pt x="676275" y="4267200"/>
                </a:lnTo>
                <a:lnTo>
                  <a:pt x="0" y="0"/>
                </a:lnTo>
                <a:close/>
              </a:path>
            </a:pathLst>
          </a:custGeom>
          <a:solidFill>
            <a:srgbClr val="5FCAEE">
              <a:alpha val="69802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427480" y="0"/>
            <a:ext cx="9844405" cy="9960610"/>
          </a:xfrm>
          <a:prstGeom prst="rect">
            <a:avLst/>
          </a:prstGeom>
        </p:spPr>
        <p:txBody>
          <a:bodyPr vert="horz" wrap="square" lIns="0" tIns="171450" rIns="0" bIns="0" rtlCol="0">
            <a:spAutoFit/>
          </a:bodyPr>
          <a:lstStyle/>
          <a:p>
            <a:pPr marR="9083040" algn="ctr">
              <a:lnSpc>
                <a:spcPct val="100000"/>
              </a:lnSpc>
              <a:spcBef>
                <a:spcPts val="1350"/>
              </a:spcBef>
            </a:pPr>
            <a:r>
              <a:rPr sz="2400" spc="-30" dirty="0">
                <a:latin typeface="Trebuchet MS"/>
                <a:cs typeface="Trebuchet MS"/>
              </a:rPr>
              <a:t>Card(</a:t>
            </a:r>
            <a:endParaRPr sz="2400">
              <a:latin typeface="Trebuchet MS"/>
              <a:cs typeface="Trebuchet MS"/>
            </a:endParaRPr>
          </a:p>
          <a:p>
            <a:pPr marR="5495290" algn="ctr">
              <a:lnSpc>
                <a:spcPct val="100000"/>
              </a:lnSpc>
              <a:spcBef>
                <a:spcPts val="1250"/>
              </a:spcBef>
            </a:pPr>
            <a:r>
              <a:rPr sz="2400" spc="170" dirty="0">
                <a:latin typeface="Trebuchet MS"/>
                <a:cs typeface="Trebuchet MS"/>
              </a:rPr>
              <a:t>M</a:t>
            </a:r>
            <a:r>
              <a:rPr sz="2400" spc="55" dirty="0">
                <a:latin typeface="Trebuchet MS"/>
                <a:cs typeface="Trebuchet MS"/>
              </a:rPr>
              <a:t>o</a:t>
            </a:r>
            <a:r>
              <a:rPr sz="2400" spc="-70" dirty="0">
                <a:latin typeface="Trebuchet MS"/>
                <a:cs typeface="Trebuchet MS"/>
              </a:rPr>
              <a:t>d</a:t>
            </a:r>
            <a:r>
              <a:rPr sz="2400" spc="-5" dirty="0">
                <a:latin typeface="Trebuchet MS"/>
                <a:cs typeface="Trebuchet MS"/>
              </a:rPr>
              <a:t>i</a:t>
            </a:r>
            <a:r>
              <a:rPr sz="2400" spc="-215" dirty="0">
                <a:latin typeface="Trebuchet MS"/>
                <a:cs typeface="Trebuchet MS"/>
              </a:rPr>
              <a:t>f</a:t>
            </a:r>
            <a:r>
              <a:rPr sz="2400" spc="-90" dirty="0">
                <a:latin typeface="Trebuchet MS"/>
                <a:cs typeface="Trebuchet MS"/>
              </a:rPr>
              <a:t>i</a:t>
            </a:r>
            <a:r>
              <a:rPr sz="2400" spc="-35" dirty="0">
                <a:latin typeface="Trebuchet MS"/>
                <a:cs typeface="Trebuchet MS"/>
              </a:rPr>
              <a:t>e</a:t>
            </a:r>
            <a:r>
              <a:rPr sz="2400" spc="-130" dirty="0">
                <a:latin typeface="Trebuchet MS"/>
                <a:cs typeface="Trebuchet MS"/>
              </a:rPr>
              <a:t>r</a:t>
            </a:r>
            <a:r>
              <a:rPr sz="2400" spc="-254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204" dirty="0">
                <a:latin typeface="Trebuchet MS"/>
                <a:cs typeface="Trebuchet MS"/>
              </a:rPr>
              <a:t> </a:t>
            </a:r>
            <a:r>
              <a:rPr sz="2400" spc="170" dirty="0">
                <a:latin typeface="Trebuchet MS"/>
                <a:cs typeface="Trebuchet MS"/>
              </a:rPr>
              <a:t>M</a:t>
            </a:r>
            <a:r>
              <a:rPr sz="2400" spc="55" dirty="0">
                <a:latin typeface="Trebuchet MS"/>
                <a:cs typeface="Trebuchet MS"/>
              </a:rPr>
              <a:t>o</a:t>
            </a:r>
            <a:r>
              <a:rPr sz="2400" spc="-70" dirty="0">
                <a:latin typeface="Trebuchet MS"/>
                <a:cs typeface="Trebuchet MS"/>
              </a:rPr>
              <a:t>d</a:t>
            </a:r>
            <a:r>
              <a:rPr sz="2400" spc="-75" dirty="0">
                <a:latin typeface="Trebuchet MS"/>
                <a:cs typeface="Trebuchet MS"/>
              </a:rPr>
              <a:t>i</a:t>
            </a:r>
            <a:r>
              <a:rPr sz="2400" spc="-140" dirty="0">
                <a:latin typeface="Trebuchet MS"/>
                <a:cs typeface="Trebuchet MS"/>
              </a:rPr>
              <a:t>f</a:t>
            </a:r>
            <a:r>
              <a:rPr sz="2400" spc="-90" dirty="0">
                <a:latin typeface="Trebuchet MS"/>
                <a:cs typeface="Trebuchet MS"/>
              </a:rPr>
              <a:t>i</a:t>
            </a:r>
            <a:r>
              <a:rPr sz="2400" spc="-35" dirty="0">
                <a:latin typeface="Trebuchet MS"/>
                <a:cs typeface="Trebuchet MS"/>
              </a:rPr>
              <a:t>e</a:t>
            </a:r>
            <a:r>
              <a:rPr sz="2400" spc="-130" dirty="0">
                <a:latin typeface="Trebuchet MS"/>
                <a:cs typeface="Trebuchet MS"/>
              </a:rPr>
              <a:t>r</a:t>
            </a:r>
            <a:endParaRPr sz="2400">
              <a:latin typeface="Trebuchet MS"/>
              <a:cs typeface="Trebuchet MS"/>
            </a:endParaRPr>
          </a:p>
          <a:p>
            <a:pPr marR="5560060" algn="ctr">
              <a:lnSpc>
                <a:spcPct val="100000"/>
              </a:lnSpc>
              <a:spcBef>
                <a:spcPts val="1245"/>
              </a:spcBef>
            </a:pPr>
            <a:r>
              <a:rPr sz="2400" spc="-85" dirty="0">
                <a:latin typeface="Trebuchet MS"/>
                <a:cs typeface="Trebuchet MS"/>
              </a:rPr>
              <a:t>.fillMaxWidth()</a:t>
            </a:r>
            <a:endParaRPr sz="2400">
              <a:latin typeface="Trebuchet MS"/>
              <a:cs typeface="Trebuchet MS"/>
            </a:endParaRPr>
          </a:p>
          <a:p>
            <a:pPr marR="5463540" algn="ctr">
              <a:lnSpc>
                <a:spcPct val="100000"/>
              </a:lnSpc>
              <a:spcBef>
                <a:spcPts val="1250"/>
              </a:spcBef>
            </a:pPr>
            <a:r>
              <a:rPr sz="2400" spc="-75" dirty="0">
                <a:latin typeface="Trebuchet MS"/>
                <a:cs typeface="Trebuchet MS"/>
              </a:rPr>
              <a:t>.height(250.dp)</a:t>
            </a:r>
            <a:endParaRPr sz="2400">
              <a:latin typeface="Trebuchet MS"/>
              <a:cs typeface="Trebuchet MS"/>
            </a:endParaRPr>
          </a:p>
          <a:p>
            <a:pPr marL="1189355" marR="5875020">
              <a:lnSpc>
                <a:spcPts val="4130"/>
              </a:lnSpc>
              <a:spcBef>
                <a:spcPts val="270"/>
              </a:spcBef>
            </a:pPr>
            <a:r>
              <a:rPr sz="2400" spc="-285" dirty="0">
                <a:latin typeface="Trebuchet MS"/>
                <a:cs typeface="Trebuchet MS"/>
              </a:rPr>
              <a:t>.</a:t>
            </a:r>
            <a:r>
              <a:rPr sz="2400" spc="80" dirty="0">
                <a:latin typeface="Trebuchet MS"/>
                <a:cs typeface="Trebuchet MS"/>
              </a:rPr>
              <a:t>c</a:t>
            </a:r>
            <a:r>
              <a:rPr sz="2400" spc="-110" dirty="0">
                <a:latin typeface="Trebuchet MS"/>
                <a:cs typeface="Trebuchet MS"/>
              </a:rPr>
              <a:t>l</a:t>
            </a:r>
            <a:r>
              <a:rPr sz="2400" spc="-95" dirty="0">
                <a:latin typeface="Trebuchet MS"/>
                <a:cs typeface="Trebuchet MS"/>
              </a:rPr>
              <a:t>i</a:t>
            </a:r>
            <a:r>
              <a:rPr sz="2400" spc="80" dirty="0">
                <a:latin typeface="Trebuchet MS"/>
                <a:cs typeface="Trebuchet MS"/>
              </a:rPr>
              <a:t>c</a:t>
            </a:r>
            <a:r>
              <a:rPr sz="2400" spc="-95" dirty="0">
                <a:latin typeface="Trebuchet MS"/>
                <a:cs typeface="Trebuchet MS"/>
              </a:rPr>
              <a:t>k</a:t>
            </a:r>
            <a:r>
              <a:rPr sz="2400" spc="-30" dirty="0">
                <a:latin typeface="Trebuchet MS"/>
                <a:cs typeface="Trebuchet MS"/>
              </a:rPr>
              <a:t>ab</a:t>
            </a:r>
            <a:r>
              <a:rPr sz="2400" spc="-40" dirty="0">
                <a:latin typeface="Trebuchet MS"/>
                <a:cs typeface="Trebuchet MS"/>
              </a:rPr>
              <a:t>l</a:t>
            </a:r>
            <a:r>
              <a:rPr sz="2400" spc="-45" dirty="0">
                <a:latin typeface="Trebuchet MS"/>
                <a:cs typeface="Trebuchet MS"/>
              </a:rPr>
              <a:t>e</a:t>
            </a:r>
            <a:r>
              <a:rPr sz="2400" spc="-195" dirty="0">
                <a:latin typeface="Trebuchet MS"/>
                <a:cs typeface="Trebuchet MS"/>
              </a:rPr>
              <a:t> </a:t>
            </a:r>
            <a:r>
              <a:rPr sz="2400" spc="-155" dirty="0">
                <a:latin typeface="Trebuchet MS"/>
                <a:cs typeface="Trebuchet MS"/>
              </a:rPr>
              <a:t>{  </a:t>
            </a:r>
            <a:r>
              <a:rPr sz="2400" spc="210" dirty="0">
                <a:latin typeface="Trebuchet MS"/>
                <a:cs typeface="Trebuchet MS"/>
              </a:rPr>
              <a:t>C</a:t>
            </a:r>
            <a:r>
              <a:rPr sz="2400" spc="55" dirty="0">
                <a:latin typeface="Trebuchet MS"/>
                <a:cs typeface="Trebuchet MS"/>
              </a:rPr>
              <a:t>o</a:t>
            </a:r>
            <a:r>
              <a:rPr sz="2400" spc="30" dirty="0">
                <a:latin typeface="Trebuchet MS"/>
                <a:cs typeface="Trebuchet MS"/>
              </a:rPr>
              <a:t>n</a:t>
            </a:r>
            <a:r>
              <a:rPr sz="2400" spc="-204" dirty="0">
                <a:latin typeface="Trebuchet MS"/>
                <a:cs typeface="Trebuchet MS"/>
              </a:rPr>
              <a:t>t</a:t>
            </a:r>
            <a:r>
              <a:rPr sz="2400" spc="-114" dirty="0">
                <a:latin typeface="Trebuchet MS"/>
                <a:cs typeface="Trebuchet MS"/>
              </a:rPr>
              <a:t>e</a:t>
            </a:r>
            <a:r>
              <a:rPr sz="2400" spc="-155" dirty="0">
                <a:latin typeface="Trebuchet MS"/>
                <a:cs typeface="Trebuchet MS"/>
              </a:rPr>
              <a:t>x</a:t>
            </a:r>
            <a:r>
              <a:rPr sz="2400" spc="-130" dirty="0">
                <a:latin typeface="Trebuchet MS"/>
                <a:cs typeface="Trebuchet MS"/>
              </a:rPr>
              <a:t>t</a:t>
            </a:r>
            <a:r>
              <a:rPr sz="2400" spc="-285" dirty="0">
                <a:latin typeface="Trebuchet MS"/>
                <a:cs typeface="Trebuchet MS"/>
              </a:rPr>
              <a:t>.</a:t>
            </a:r>
            <a:r>
              <a:rPr sz="2400" spc="220" dirty="0">
                <a:latin typeface="Trebuchet MS"/>
                <a:cs typeface="Trebuchet MS"/>
              </a:rPr>
              <a:t>s</a:t>
            </a:r>
            <a:r>
              <a:rPr sz="2400" spc="-204" dirty="0">
                <a:latin typeface="Trebuchet MS"/>
                <a:cs typeface="Trebuchet MS"/>
              </a:rPr>
              <a:t>t</a:t>
            </a:r>
            <a:r>
              <a:rPr sz="2400" spc="-75" dirty="0">
                <a:latin typeface="Trebuchet MS"/>
                <a:cs typeface="Trebuchet MS"/>
              </a:rPr>
              <a:t>a</a:t>
            </a:r>
            <a:r>
              <a:rPr sz="2400" spc="-105" dirty="0">
                <a:latin typeface="Trebuchet MS"/>
                <a:cs typeface="Trebuchet MS"/>
              </a:rPr>
              <a:t>r</a:t>
            </a:r>
            <a:r>
              <a:rPr sz="2400" spc="-130" dirty="0">
                <a:latin typeface="Trebuchet MS"/>
                <a:cs typeface="Trebuchet MS"/>
              </a:rPr>
              <a:t>t</a:t>
            </a:r>
            <a:r>
              <a:rPr sz="2400" spc="5" dirty="0">
                <a:latin typeface="Trebuchet MS"/>
                <a:cs typeface="Trebuchet MS"/>
              </a:rPr>
              <a:t>Ac</a:t>
            </a:r>
            <a:r>
              <a:rPr sz="2400" spc="-130" dirty="0">
                <a:latin typeface="Trebuchet MS"/>
                <a:cs typeface="Trebuchet MS"/>
              </a:rPr>
              <a:t>t</a:t>
            </a:r>
            <a:r>
              <a:rPr sz="2400" spc="-165" dirty="0">
                <a:latin typeface="Trebuchet MS"/>
                <a:cs typeface="Trebuchet MS"/>
              </a:rPr>
              <a:t>i</a:t>
            </a:r>
            <a:r>
              <a:rPr sz="2400" spc="-55" dirty="0">
                <a:latin typeface="Trebuchet MS"/>
                <a:cs typeface="Trebuchet MS"/>
              </a:rPr>
              <a:t>v</a:t>
            </a:r>
            <a:r>
              <a:rPr sz="2400" spc="-95" dirty="0">
                <a:latin typeface="Trebuchet MS"/>
                <a:cs typeface="Trebuchet MS"/>
              </a:rPr>
              <a:t>i</a:t>
            </a:r>
            <a:r>
              <a:rPr sz="2400" spc="-204" dirty="0">
                <a:latin typeface="Trebuchet MS"/>
                <a:cs typeface="Trebuchet MS"/>
              </a:rPr>
              <a:t>t</a:t>
            </a:r>
            <a:r>
              <a:rPr sz="2400" spc="-70" dirty="0">
                <a:latin typeface="Trebuchet MS"/>
                <a:cs typeface="Trebuchet MS"/>
              </a:rPr>
              <a:t>y</a:t>
            </a:r>
            <a:r>
              <a:rPr sz="2400" spc="-180" dirty="0">
                <a:latin typeface="Trebuchet MS"/>
                <a:cs typeface="Trebuchet MS"/>
              </a:rPr>
              <a:t>(</a:t>
            </a:r>
            <a:endParaRPr sz="2400">
              <a:latin typeface="Trebuchet MS"/>
              <a:cs typeface="Trebuchet MS"/>
            </a:endParaRPr>
          </a:p>
          <a:p>
            <a:pPr marL="1437005">
              <a:lnSpc>
                <a:spcPct val="100000"/>
              </a:lnSpc>
              <a:spcBef>
                <a:spcPts val="900"/>
              </a:spcBef>
            </a:pPr>
            <a:r>
              <a:rPr sz="2400" spc="-70" dirty="0">
                <a:latin typeface="Trebuchet MS"/>
                <a:cs typeface="Trebuchet MS"/>
              </a:rPr>
              <a:t>I</a:t>
            </a:r>
            <a:r>
              <a:rPr sz="2400" spc="35" dirty="0">
                <a:latin typeface="Trebuchet MS"/>
                <a:cs typeface="Trebuchet MS"/>
              </a:rPr>
              <a:t>n</a:t>
            </a:r>
            <a:r>
              <a:rPr sz="2400" spc="-204" dirty="0">
                <a:latin typeface="Trebuchet MS"/>
                <a:cs typeface="Trebuchet MS"/>
              </a:rPr>
              <a:t>t</a:t>
            </a:r>
            <a:r>
              <a:rPr sz="2400" spc="-40" dirty="0">
                <a:latin typeface="Trebuchet MS"/>
                <a:cs typeface="Trebuchet MS"/>
              </a:rPr>
              <a:t>e</a:t>
            </a:r>
            <a:r>
              <a:rPr sz="2400" spc="35" dirty="0">
                <a:latin typeface="Trebuchet MS"/>
                <a:cs typeface="Trebuchet MS"/>
              </a:rPr>
              <a:t>n</a:t>
            </a:r>
            <a:r>
              <a:rPr sz="2400" spc="-204" dirty="0">
                <a:latin typeface="Trebuchet MS"/>
                <a:cs typeface="Trebuchet MS"/>
              </a:rPr>
              <a:t>t</a:t>
            </a:r>
            <a:r>
              <a:rPr sz="2400" spc="-210" dirty="0">
                <a:latin typeface="Trebuchet MS"/>
                <a:cs typeface="Trebuchet MS"/>
              </a:rPr>
              <a:t>(</a:t>
            </a:r>
            <a:r>
              <a:rPr sz="2400" spc="80" dirty="0">
                <a:latin typeface="Trebuchet MS"/>
                <a:cs typeface="Trebuchet MS"/>
              </a:rPr>
              <a:t>c</a:t>
            </a:r>
            <a:r>
              <a:rPr sz="2400" spc="55" dirty="0">
                <a:latin typeface="Trebuchet MS"/>
                <a:cs typeface="Trebuchet MS"/>
              </a:rPr>
              <a:t>o</a:t>
            </a:r>
            <a:r>
              <a:rPr sz="2400" spc="35" dirty="0">
                <a:latin typeface="Trebuchet MS"/>
                <a:cs typeface="Trebuchet MS"/>
              </a:rPr>
              <a:t>n</a:t>
            </a:r>
            <a:r>
              <a:rPr sz="2400" spc="-204" dirty="0">
                <a:latin typeface="Trebuchet MS"/>
                <a:cs typeface="Trebuchet MS"/>
              </a:rPr>
              <a:t>t</a:t>
            </a:r>
            <a:r>
              <a:rPr sz="2400" spc="-114" dirty="0">
                <a:latin typeface="Trebuchet MS"/>
                <a:cs typeface="Trebuchet MS"/>
              </a:rPr>
              <a:t>e</a:t>
            </a:r>
            <a:r>
              <a:rPr sz="2400" spc="-155" dirty="0">
                <a:latin typeface="Trebuchet MS"/>
                <a:cs typeface="Trebuchet MS"/>
              </a:rPr>
              <a:t>x</a:t>
            </a:r>
            <a:r>
              <a:rPr sz="2400" spc="-130" dirty="0">
                <a:latin typeface="Trebuchet MS"/>
                <a:cs typeface="Trebuchet MS"/>
              </a:rPr>
              <a:t>t</a:t>
            </a:r>
            <a:r>
              <a:rPr sz="2400" spc="-195" dirty="0">
                <a:latin typeface="Trebuchet MS"/>
                <a:cs typeface="Trebuchet MS"/>
              </a:rPr>
              <a:t>,</a:t>
            </a:r>
            <a:r>
              <a:rPr sz="2400" spc="-254" dirty="0">
                <a:latin typeface="Trebuchet MS"/>
                <a:cs typeface="Trebuchet MS"/>
              </a:rPr>
              <a:t> </a:t>
            </a:r>
            <a:r>
              <a:rPr sz="2400" spc="-70" dirty="0">
                <a:latin typeface="Trebuchet MS"/>
                <a:cs typeface="Trebuchet MS"/>
              </a:rPr>
              <a:t>P</a:t>
            </a:r>
            <a:r>
              <a:rPr sz="2400" spc="-75" dirty="0">
                <a:latin typeface="Trebuchet MS"/>
                <a:cs typeface="Trebuchet MS"/>
              </a:rPr>
              <a:t>a</a:t>
            </a:r>
            <a:r>
              <a:rPr sz="2400" spc="-35" dirty="0">
                <a:latin typeface="Trebuchet MS"/>
                <a:cs typeface="Trebuchet MS"/>
              </a:rPr>
              <a:t>r</a:t>
            </a:r>
            <a:r>
              <a:rPr sz="2400" spc="-95" dirty="0">
                <a:latin typeface="Trebuchet MS"/>
                <a:cs typeface="Trebuchet MS"/>
              </a:rPr>
              <a:t>i</a:t>
            </a:r>
            <a:r>
              <a:rPr sz="2400" spc="150" dirty="0">
                <a:latin typeface="Trebuchet MS"/>
                <a:cs typeface="Trebuchet MS"/>
              </a:rPr>
              <a:t>s</a:t>
            </a:r>
            <a:r>
              <a:rPr sz="2400" spc="5" dirty="0">
                <a:latin typeface="Trebuchet MS"/>
                <a:cs typeface="Trebuchet MS"/>
              </a:rPr>
              <a:t>A</a:t>
            </a:r>
            <a:r>
              <a:rPr sz="2400" spc="80" dirty="0">
                <a:latin typeface="Trebuchet MS"/>
                <a:cs typeface="Trebuchet MS"/>
              </a:rPr>
              <a:t>c</a:t>
            </a:r>
            <a:r>
              <a:rPr sz="2400" spc="-204" dirty="0">
                <a:latin typeface="Trebuchet MS"/>
                <a:cs typeface="Trebuchet MS"/>
              </a:rPr>
              <a:t>t</a:t>
            </a:r>
            <a:r>
              <a:rPr sz="2400" spc="-95" dirty="0">
                <a:latin typeface="Trebuchet MS"/>
                <a:cs typeface="Trebuchet MS"/>
              </a:rPr>
              <a:t>i</a:t>
            </a:r>
            <a:r>
              <a:rPr sz="2400" spc="-130" dirty="0">
                <a:latin typeface="Trebuchet MS"/>
                <a:cs typeface="Trebuchet MS"/>
              </a:rPr>
              <a:t>v</a:t>
            </a:r>
            <a:r>
              <a:rPr sz="2400" spc="-95" dirty="0">
                <a:latin typeface="Trebuchet MS"/>
                <a:cs typeface="Trebuchet MS"/>
              </a:rPr>
              <a:t>i</a:t>
            </a:r>
            <a:r>
              <a:rPr sz="2400" spc="-204" dirty="0">
                <a:latin typeface="Trebuchet MS"/>
                <a:cs typeface="Trebuchet MS"/>
              </a:rPr>
              <a:t>t</a:t>
            </a:r>
            <a:r>
              <a:rPr sz="2400" spc="-50" dirty="0">
                <a:latin typeface="Trebuchet MS"/>
                <a:cs typeface="Trebuchet MS"/>
              </a:rPr>
              <a:t>y</a:t>
            </a:r>
            <a:r>
              <a:rPr sz="2400" spc="-210" dirty="0">
                <a:latin typeface="Trebuchet MS"/>
                <a:cs typeface="Trebuchet MS"/>
              </a:rPr>
              <a:t>:</a:t>
            </a:r>
            <a:r>
              <a:rPr sz="2400" spc="-185" dirty="0">
                <a:latin typeface="Trebuchet MS"/>
                <a:cs typeface="Trebuchet MS"/>
              </a:rPr>
              <a:t>:</a:t>
            </a:r>
            <a:r>
              <a:rPr sz="2400" spc="80" dirty="0">
                <a:latin typeface="Trebuchet MS"/>
                <a:cs typeface="Trebuchet MS"/>
              </a:rPr>
              <a:t>c</a:t>
            </a:r>
            <a:r>
              <a:rPr sz="2400" spc="-110" dirty="0">
                <a:latin typeface="Trebuchet MS"/>
                <a:cs typeface="Trebuchet MS"/>
              </a:rPr>
              <a:t>l</a:t>
            </a:r>
            <a:r>
              <a:rPr sz="2400" spc="110" dirty="0">
                <a:latin typeface="Trebuchet MS"/>
                <a:cs typeface="Trebuchet MS"/>
              </a:rPr>
              <a:t>a</a:t>
            </a:r>
            <a:r>
              <a:rPr sz="2400" spc="114" dirty="0">
                <a:latin typeface="Trebuchet MS"/>
                <a:cs typeface="Trebuchet MS"/>
              </a:rPr>
              <a:t>s</a:t>
            </a:r>
            <a:r>
              <a:rPr sz="2400" spc="150" dirty="0">
                <a:latin typeface="Trebuchet MS"/>
                <a:cs typeface="Trebuchet MS"/>
              </a:rPr>
              <a:t>s</a:t>
            </a:r>
            <a:r>
              <a:rPr sz="2400" spc="-210" dirty="0">
                <a:latin typeface="Trebuchet MS"/>
                <a:cs typeface="Trebuchet MS"/>
              </a:rPr>
              <a:t>.</a:t>
            </a:r>
            <a:r>
              <a:rPr sz="2400" spc="-290" dirty="0">
                <a:latin typeface="Trebuchet MS"/>
                <a:cs typeface="Trebuchet MS"/>
              </a:rPr>
              <a:t>j</a:t>
            </a:r>
            <a:r>
              <a:rPr sz="2400" spc="-45" dirty="0">
                <a:latin typeface="Trebuchet MS"/>
                <a:cs typeface="Trebuchet MS"/>
              </a:rPr>
              <a:t>a</a:t>
            </a:r>
            <a:r>
              <a:rPr sz="2400" spc="-80" dirty="0">
                <a:latin typeface="Trebuchet MS"/>
                <a:cs typeface="Trebuchet MS"/>
              </a:rPr>
              <a:t>v</a:t>
            </a:r>
            <a:r>
              <a:rPr sz="2400" spc="20" dirty="0">
                <a:latin typeface="Trebuchet MS"/>
                <a:cs typeface="Trebuchet MS"/>
              </a:rPr>
              <a:t>a</a:t>
            </a:r>
            <a:r>
              <a:rPr sz="2400" spc="-180" dirty="0">
                <a:latin typeface="Trebuchet MS"/>
                <a:cs typeface="Trebuchet MS"/>
              </a:rPr>
              <a:t>)</a:t>
            </a:r>
            <a:endParaRPr sz="2400">
              <a:latin typeface="Trebuchet MS"/>
              <a:cs typeface="Trebuchet MS"/>
            </a:endParaRPr>
          </a:p>
          <a:p>
            <a:pPr marL="1189355">
              <a:lnSpc>
                <a:spcPct val="100000"/>
              </a:lnSpc>
              <a:spcBef>
                <a:spcPts val="1250"/>
              </a:spcBef>
              <a:tabLst>
                <a:tab pos="1588770" algn="l"/>
              </a:tabLst>
            </a:pPr>
            <a:r>
              <a:rPr sz="2400" spc="-180" dirty="0">
                <a:latin typeface="Trebuchet MS"/>
                <a:cs typeface="Trebuchet MS"/>
              </a:rPr>
              <a:t>)	</a:t>
            </a:r>
            <a:r>
              <a:rPr sz="2400" spc="-204" dirty="0">
                <a:latin typeface="Trebuchet MS"/>
                <a:cs typeface="Trebuchet MS"/>
              </a:rPr>
              <a:t>},</a:t>
            </a:r>
            <a:endParaRPr sz="2400">
              <a:latin typeface="Trebuchet MS"/>
              <a:cs typeface="Trebuchet MS"/>
            </a:endParaRPr>
          </a:p>
          <a:p>
            <a:pPr marL="941705">
              <a:lnSpc>
                <a:spcPct val="100000"/>
              </a:lnSpc>
              <a:spcBef>
                <a:spcPts val="1250"/>
              </a:spcBef>
            </a:pPr>
            <a:r>
              <a:rPr sz="2400" spc="60" dirty="0">
                <a:latin typeface="Trebuchet MS"/>
                <a:cs typeface="Trebuchet MS"/>
              </a:rPr>
              <a:t>E</a:t>
            </a:r>
            <a:r>
              <a:rPr sz="2400" spc="-110" dirty="0">
                <a:latin typeface="Trebuchet MS"/>
                <a:cs typeface="Trebuchet MS"/>
              </a:rPr>
              <a:t>l</a:t>
            </a:r>
            <a:r>
              <a:rPr sz="2400" spc="-40" dirty="0">
                <a:latin typeface="Trebuchet MS"/>
                <a:cs typeface="Trebuchet MS"/>
              </a:rPr>
              <a:t>e</a:t>
            </a:r>
            <a:r>
              <a:rPr sz="2400" spc="-130" dirty="0">
                <a:latin typeface="Trebuchet MS"/>
                <a:cs typeface="Trebuchet MS"/>
              </a:rPr>
              <a:t>v</a:t>
            </a:r>
            <a:r>
              <a:rPr sz="2400" spc="-100" dirty="0">
                <a:latin typeface="Trebuchet MS"/>
                <a:cs typeface="Trebuchet MS"/>
              </a:rPr>
              <a:t>a</a:t>
            </a:r>
            <a:r>
              <a:rPr sz="2400" spc="-90" dirty="0">
                <a:latin typeface="Trebuchet MS"/>
                <a:cs typeface="Trebuchet MS"/>
              </a:rPr>
              <a:t>ti</a:t>
            </a:r>
            <a:r>
              <a:rPr sz="2400" spc="60" dirty="0">
                <a:latin typeface="Trebuchet MS"/>
                <a:cs typeface="Trebuchet MS"/>
              </a:rPr>
              <a:t>o</a:t>
            </a:r>
            <a:r>
              <a:rPr sz="2400" spc="10" dirty="0">
                <a:latin typeface="Trebuchet MS"/>
                <a:cs typeface="Trebuchet MS"/>
              </a:rPr>
              <a:t>n</a:t>
            </a:r>
            <a:r>
              <a:rPr sz="2400" spc="-245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204" dirty="0">
                <a:latin typeface="Trebuchet MS"/>
                <a:cs typeface="Trebuchet MS"/>
              </a:rPr>
              <a:t> </a:t>
            </a:r>
            <a:r>
              <a:rPr sz="2400" spc="-110" dirty="0">
                <a:latin typeface="Trebuchet MS"/>
                <a:cs typeface="Trebuchet MS"/>
              </a:rPr>
              <a:t>8</a:t>
            </a:r>
            <a:r>
              <a:rPr sz="2400" spc="-165" dirty="0">
                <a:latin typeface="Trebuchet MS"/>
                <a:cs typeface="Trebuchet MS"/>
              </a:rPr>
              <a:t>.</a:t>
            </a:r>
            <a:r>
              <a:rPr sz="2400" spc="5" dirty="0">
                <a:latin typeface="Trebuchet MS"/>
                <a:cs typeface="Trebuchet MS"/>
              </a:rPr>
              <a:t>dp</a:t>
            </a:r>
            <a:endParaRPr sz="2400">
              <a:latin typeface="Trebuchet MS"/>
              <a:cs typeface="Trebuchet MS"/>
            </a:endParaRPr>
          </a:p>
          <a:p>
            <a:pPr marL="694055">
              <a:lnSpc>
                <a:spcPct val="100000"/>
              </a:lnSpc>
              <a:spcBef>
                <a:spcPts val="1250"/>
              </a:spcBef>
            </a:pPr>
            <a:r>
              <a:rPr sz="2400" spc="-180" dirty="0">
                <a:latin typeface="Trebuchet MS"/>
                <a:cs typeface="Trebuchet MS"/>
              </a:rPr>
              <a:t>)</a:t>
            </a:r>
            <a:r>
              <a:rPr sz="2400" spc="165" dirty="0">
                <a:latin typeface="Trebuchet MS"/>
                <a:cs typeface="Trebuchet MS"/>
              </a:rPr>
              <a:t> </a:t>
            </a:r>
            <a:r>
              <a:rPr sz="2400" spc="-175" dirty="0">
                <a:latin typeface="Trebuchet MS"/>
                <a:cs typeface="Trebuchet MS"/>
              </a:rPr>
              <a:t>{</a:t>
            </a:r>
            <a:endParaRPr sz="2400">
              <a:latin typeface="Trebuchet MS"/>
              <a:cs typeface="Trebuchet MS"/>
            </a:endParaRPr>
          </a:p>
          <a:p>
            <a:pPr marL="941705">
              <a:lnSpc>
                <a:spcPct val="100000"/>
              </a:lnSpc>
              <a:spcBef>
                <a:spcPts val="1175"/>
              </a:spcBef>
            </a:pPr>
            <a:r>
              <a:rPr sz="2400" spc="10" dirty="0">
                <a:latin typeface="Trebuchet MS"/>
                <a:cs typeface="Trebuchet MS"/>
              </a:rPr>
              <a:t>Column(</a:t>
            </a:r>
            <a:endParaRPr sz="2400">
              <a:latin typeface="Trebuchet MS"/>
              <a:cs typeface="Trebuchet MS"/>
            </a:endParaRPr>
          </a:p>
          <a:p>
            <a:pPr marL="1189355">
              <a:lnSpc>
                <a:spcPct val="100000"/>
              </a:lnSpc>
              <a:spcBef>
                <a:spcPts val="1245"/>
              </a:spcBef>
            </a:pPr>
            <a:r>
              <a:rPr sz="2400" spc="-55" dirty="0">
                <a:latin typeface="Trebuchet MS"/>
                <a:cs typeface="Trebuchet MS"/>
              </a:rPr>
              <a:t>horizontalAlignment</a:t>
            </a:r>
            <a:r>
              <a:rPr sz="2400" spc="-200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220" dirty="0">
                <a:latin typeface="Trebuchet MS"/>
                <a:cs typeface="Trebuchet MS"/>
              </a:rPr>
              <a:t> </a:t>
            </a:r>
            <a:r>
              <a:rPr sz="2400" spc="-55" dirty="0">
                <a:latin typeface="Trebuchet MS"/>
                <a:cs typeface="Trebuchet MS"/>
              </a:rPr>
              <a:t>Alignment.CenterHorizontally</a:t>
            </a:r>
            <a:endParaRPr sz="2400">
              <a:latin typeface="Trebuchet MS"/>
              <a:cs typeface="Trebuchet MS"/>
            </a:endParaRPr>
          </a:p>
          <a:p>
            <a:pPr marL="941705">
              <a:lnSpc>
                <a:spcPct val="100000"/>
              </a:lnSpc>
              <a:spcBef>
                <a:spcPts val="1250"/>
              </a:spcBef>
            </a:pPr>
            <a:r>
              <a:rPr sz="2400" spc="-180" dirty="0">
                <a:latin typeface="Trebuchet MS"/>
                <a:cs typeface="Trebuchet MS"/>
              </a:rPr>
              <a:t>)</a:t>
            </a:r>
            <a:r>
              <a:rPr sz="2400" spc="-225" dirty="0">
                <a:latin typeface="Trebuchet MS"/>
                <a:cs typeface="Trebuchet MS"/>
              </a:rPr>
              <a:t> </a:t>
            </a:r>
            <a:r>
              <a:rPr sz="2400" spc="-175" dirty="0">
                <a:latin typeface="Trebuchet MS"/>
                <a:cs typeface="Trebuchet MS"/>
              </a:rPr>
              <a:t>{</a:t>
            </a:r>
            <a:endParaRPr sz="2400">
              <a:latin typeface="Trebuchet MS"/>
              <a:cs typeface="Trebuchet MS"/>
            </a:endParaRPr>
          </a:p>
          <a:p>
            <a:pPr marL="1189355">
              <a:lnSpc>
                <a:spcPct val="100000"/>
              </a:lnSpc>
              <a:spcBef>
                <a:spcPts val="1250"/>
              </a:spcBef>
            </a:pPr>
            <a:r>
              <a:rPr sz="2400" spc="-45" dirty="0">
                <a:latin typeface="Trebuchet MS"/>
                <a:cs typeface="Trebuchet MS"/>
              </a:rPr>
              <a:t>Image(</a:t>
            </a:r>
            <a:endParaRPr sz="2400">
              <a:latin typeface="Trebuchet MS"/>
              <a:cs typeface="Trebuchet MS"/>
            </a:endParaRPr>
          </a:p>
          <a:p>
            <a:pPr marL="1437005">
              <a:lnSpc>
                <a:spcPct val="100000"/>
              </a:lnSpc>
              <a:spcBef>
                <a:spcPts val="1250"/>
              </a:spcBef>
            </a:pPr>
            <a:r>
              <a:rPr sz="2400" spc="-40" dirty="0">
                <a:latin typeface="Trebuchet MS"/>
                <a:cs typeface="Trebuchet MS"/>
              </a:rPr>
              <a:t>pa</a:t>
            </a:r>
            <a:r>
              <a:rPr sz="2400" spc="5" dirty="0">
                <a:latin typeface="Trebuchet MS"/>
                <a:cs typeface="Trebuchet MS"/>
              </a:rPr>
              <a:t>i</a:t>
            </a:r>
            <a:r>
              <a:rPr sz="2400" spc="-40" dirty="0">
                <a:latin typeface="Trebuchet MS"/>
                <a:cs typeface="Trebuchet MS"/>
              </a:rPr>
              <a:t>n</a:t>
            </a:r>
            <a:r>
              <a:rPr sz="2400" spc="-130" dirty="0">
                <a:latin typeface="Trebuchet MS"/>
                <a:cs typeface="Trebuchet MS"/>
              </a:rPr>
              <a:t>t</a:t>
            </a:r>
            <a:r>
              <a:rPr sz="2400" spc="-114" dirty="0">
                <a:latin typeface="Trebuchet MS"/>
                <a:cs typeface="Trebuchet MS"/>
              </a:rPr>
              <a:t>er</a:t>
            </a:r>
            <a:r>
              <a:rPr sz="2400" spc="25" dirty="0">
                <a:latin typeface="Trebuchet MS"/>
                <a:cs typeface="Trebuchet MS"/>
              </a:rPr>
              <a:t>R</a:t>
            </a:r>
            <a:r>
              <a:rPr sz="2400" spc="-40" dirty="0">
                <a:latin typeface="Trebuchet MS"/>
                <a:cs typeface="Trebuchet MS"/>
              </a:rPr>
              <a:t>e</a:t>
            </a:r>
            <a:r>
              <a:rPr sz="2400" spc="220" dirty="0">
                <a:latin typeface="Trebuchet MS"/>
                <a:cs typeface="Trebuchet MS"/>
              </a:rPr>
              <a:t>s</a:t>
            </a:r>
            <a:r>
              <a:rPr sz="2400" spc="-15" dirty="0">
                <a:latin typeface="Trebuchet MS"/>
                <a:cs typeface="Trebuchet MS"/>
              </a:rPr>
              <a:t>o</a:t>
            </a:r>
            <a:r>
              <a:rPr sz="2400" spc="35" dirty="0">
                <a:latin typeface="Trebuchet MS"/>
                <a:cs typeface="Trebuchet MS"/>
              </a:rPr>
              <a:t>u</a:t>
            </a:r>
            <a:r>
              <a:rPr sz="2400" spc="-185" dirty="0">
                <a:latin typeface="Trebuchet MS"/>
                <a:cs typeface="Trebuchet MS"/>
              </a:rPr>
              <a:t>r</a:t>
            </a:r>
            <a:r>
              <a:rPr sz="2400" spc="80" dirty="0">
                <a:latin typeface="Trebuchet MS"/>
                <a:cs typeface="Trebuchet MS"/>
              </a:rPr>
              <a:t>c</a:t>
            </a:r>
            <a:r>
              <a:rPr sz="2400" spc="-10" dirty="0">
                <a:latin typeface="Trebuchet MS"/>
                <a:cs typeface="Trebuchet MS"/>
              </a:rPr>
              <a:t>e</a:t>
            </a:r>
            <a:r>
              <a:rPr sz="2400" spc="-210" dirty="0">
                <a:latin typeface="Trebuchet MS"/>
                <a:cs typeface="Trebuchet MS"/>
              </a:rPr>
              <a:t>(</a:t>
            </a:r>
            <a:r>
              <a:rPr sz="2400" spc="-95" dirty="0">
                <a:latin typeface="Trebuchet MS"/>
                <a:cs typeface="Trebuchet MS"/>
              </a:rPr>
              <a:t>i</a:t>
            </a:r>
            <a:r>
              <a:rPr sz="2400" spc="5" dirty="0">
                <a:latin typeface="Trebuchet MS"/>
                <a:cs typeface="Trebuchet MS"/>
              </a:rPr>
              <a:t>d</a:t>
            </a:r>
            <a:r>
              <a:rPr sz="2400" spc="-200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265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R</a:t>
            </a:r>
            <a:r>
              <a:rPr sz="2400" spc="-210" dirty="0">
                <a:latin typeface="Trebuchet MS"/>
                <a:cs typeface="Trebuchet MS"/>
              </a:rPr>
              <a:t>.</a:t>
            </a:r>
            <a:r>
              <a:rPr sz="2400" spc="5" dirty="0">
                <a:latin typeface="Trebuchet MS"/>
                <a:cs typeface="Trebuchet MS"/>
              </a:rPr>
              <a:t>d</a:t>
            </a:r>
            <a:r>
              <a:rPr sz="2400" spc="-254" dirty="0">
                <a:latin typeface="Trebuchet MS"/>
                <a:cs typeface="Trebuchet MS"/>
              </a:rPr>
              <a:t>r</a:t>
            </a:r>
            <a:r>
              <a:rPr sz="2400" spc="-25" dirty="0">
                <a:latin typeface="Trebuchet MS"/>
                <a:cs typeface="Trebuchet MS"/>
              </a:rPr>
              <a:t>a</a:t>
            </a:r>
            <a:r>
              <a:rPr sz="2400" spc="-35" dirty="0">
                <a:latin typeface="Trebuchet MS"/>
                <a:cs typeface="Trebuchet MS"/>
              </a:rPr>
              <a:t>w</a:t>
            </a:r>
            <a:r>
              <a:rPr sz="2400" spc="-30" dirty="0">
                <a:latin typeface="Trebuchet MS"/>
                <a:cs typeface="Trebuchet MS"/>
              </a:rPr>
              <a:t>ab</a:t>
            </a:r>
            <a:r>
              <a:rPr sz="2400" spc="-40" dirty="0">
                <a:latin typeface="Trebuchet MS"/>
                <a:cs typeface="Trebuchet MS"/>
              </a:rPr>
              <a:t>l</a:t>
            </a:r>
            <a:r>
              <a:rPr sz="2400" spc="-114" dirty="0">
                <a:latin typeface="Trebuchet MS"/>
                <a:cs typeface="Trebuchet MS"/>
              </a:rPr>
              <a:t>e</a:t>
            </a:r>
            <a:r>
              <a:rPr sz="2400" spc="-210" dirty="0">
                <a:latin typeface="Trebuchet MS"/>
                <a:cs typeface="Trebuchet MS"/>
              </a:rPr>
              <a:t>.</a:t>
            </a:r>
            <a:r>
              <a:rPr sz="2400" spc="-45" dirty="0">
                <a:latin typeface="Trebuchet MS"/>
                <a:cs typeface="Trebuchet MS"/>
              </a:rPr>
              <a:t>pa</a:t>
            </a:r>
            <a:r>
              <a:rPr sz="2400" spc="-10" dirty="0">
                <a:latin typeface="Trebuchet MS"/>
                <a:cs typeface="Trebuchet MS"/>
              </a:rPr>
              <a:t>r</a:t>
            </a:r>
            <a:r>
              <a:rPr sz="2400" spc="-95" dirty="0">
                <a:latin typeface="Trebuchet MS"/>
                <a:cs typeface="Trebuchet MS"/>
              </a:rPr>
              <a:t>i</a:t>
            </a:r>
            <a:r>
              <a:rPr sz="2400" spc="185" dirty="0">
                <a:latin typeface="Trebuchet MS"/>
                <a:cs typeface="Trebuchet MS"/>
              </a:rPr>
              <a:t>s</a:t>
            </a:r>
            <a:r>
              <a:rPr sz="2400" spc="-210" dirty="0">
                <a:latin typeface="Trebuchet MS"/>
                <a:cs typeface="Trebuchet MS"/>
              </a:rPr>
              <a:t>)</a:t>
            </a:r>
            <a:r>
              <a:rPr sz="2400" spc="-195" dirty="0">
                <a:latin typeface="Trebuchet MS"/>
                <a:cs typeface="Trebuchet MS"/>
              </a:rPr>
              <a:t>,</a:t>
            </a:r>
            <a:r>
              <a:rPr sz="2400" spc="-210" dirty="0">
                <a:latin typeface="Trebuchet MS"/>
                <a:cs typeface="Trebuchet MS"/>
              </a:rPr>
              <a:t> </a:t>
            </a:r>
            <a:r>
              <a:rPr sz="2400" spc="80" dirty="0">
                <a:latin typeface="Trebuchet MS"/>
                <a:cs typeface="Trebuchet MS"/>
              </a:rPr>
              <a:t>c</a:t>
            </a:r>
            <a:r>
              <a:rPr sz="2400" spc="55" dirty="0">
                <a:latin typeface="Trebuchet MS"/>
                <a:cs typeface="Trebuchet MS"/>
              </a:rPr>
              <a:t>o</a:t>
            </a:r>
            <a:r>
              <a:rPr sz="2400" spc="-40" dirty="0">
                <a:latin typeface="Trebuchet MS"/>
                <a:cs typeface="Trebuchet MS"/>
              </a:rPr>
              <a:t>n</a:t>
            </a:r>
            <a:r>
              <a:rPr sz="2400" spc="-204" dirty="0">
                <a:latin typeface="Trebuchet MS"/>
                <a:cs typeface="Trebuchet MS"/>
              </a:rPr>
              <a:t>t</a:t>
            </a:r>
            <a:r>
              <a:rPr sz="2400" spc="-40" dirty="0">
                <a:latin typeface="Trebuchet MS"/>
                <a:cs typeface="Trebuchet MS"/>
              </a:rPr>
              <a:t>e</a:t>
            </a:r>
            <a:r>
              <a:rPr sz="2400" spc="35" dirty="0">
                <a:latin typeface="Trebuchet MS"/>
                <a:cs typeface="Trebuchet MS"/>
              </a:rPr>
              <a:t>n</a:t>
            </a:r>
            <a:r>
              <a:rPr sz="2400" spc="-204" dirty="0">
                <a:latin typeface="Trebuchet MS"/>
                <a:cs typeface="Trebuchet MS"/>
              </a:rPr>
              <a:t>t</a:t>
            </a:r>
            <a:r>
              <a:rPr sz="2400" spc="65" dirty="0">
                <a:latin typeface="Trebuchet MS"/>
                <a:cs typeface="Trebuchet MS"/>
              </a:rPr>
              <a:t>D</a:t>
            </a:r>
            <a:r>
              <a:rPr sz="2400" spc="70" dirty="0">
                <a:latin typeface="Trebuchet MS"/>
                <a:cs typeface="Trebuchet MS"/>
              </a:rPr>
              <a:t>e</a:t>
            </a:r>
            <a:r>
              <a:rPr sz="2400" spc="220" dirty="0">
                <a:latin typeface="Trebuchet MS"/>
                <a:cs typeface="Trebuchet MS"/>
              </a:rPr>
              <a:t>s</a:t>
            </a:r>
            <a:r>
              <a:rPr sz="2400" spc="5" dirty="0">
                <a:latin typeface="Trebuchet MS"/>
                <a:cs typeface="Trebuchet MS"/>
              </a:rPr>
              <a:t>c</a:t>
            </a:r>
            <a:r>
              <a:rPr sz="2400" spc="-114" dirty="0">
                <a:latin typeface="Trebuchet MS"/>
                <a:cs typeface="Trebuchet MS"/>
              </a:rPr>
              <a:t>r</a:t>
            </a:r>
            <a:r>
              <a:rPr sz="2400" spc="-95" dirty="0">
                <a:latin typeface="Trebuchet MS"/>
                <a:cs typeface="Trebuchet MS"/>
              </a:rPr>
              <a:t>i</a:t>
            </a:r>
            <a:r>
              <a:rPr sz="2400" spc="-105" dirty="0">
                <a:latin typeface="Trebuchet MS"/>
                <a:cs typeface="Trebuchet MS"/>
              </a:rPr>
              <a:t>p</a:t>
            </a:r>
            <a:r>
              <a:rPr sz="2400" spc="-95" dirty="0">
                <a:latin typeface="Trebuchet MS"/>
                <a:cs typeface="Trebuchet MS"/>
              </a:rPr>
              <a:t>ti</a:t>
            </a:r>
            <a:r>
              <a:rPr sz="2400" spc="-15" dirty="0">
                <a:latin typeface="Trebuchet MS"/>
                <a:cs typeface="Trebuchet MS"/>
              </a:rPr>
              <a:t>o</a:t>
            </a:r>
            <a:r>
              <a:rPr sz="2400" spc="10" dirty="0">
                <a:latin typeface="Trebuchet MS"/>
                <a:cs typeface="Trebuchet MS"/>
              </a:rPr>
              <a:t>n</a:t>
            </a:r>
            <a:r>
              <a:rPr sz="2400" spc="-190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360" dirty="0">
                <a:latin typeface="Trebuchet MS"/>
                <a:cs typeface="Trebuchet MS"/>
              </a:rPr>
              <a:t> </a:t>
            </a:r>
            <a:r>
              <a:rPr sz="2400" spc="-140" dirty="0">
                <a:latin typeface="Trebuchet MS"/>
                <a:cs typeface="Trebuchet MS"/>
              </a:rPr>
              <a:t>“</a:t>
            </a:r>
            <a:r>
              <a:rPr sz="2400" spc="-515" dirty="0">
                <a:latin typeface="Trebuchet MS"/>
                <a:cs typeface="Trebuchet MS"/>
              </a:rPr>
              <a:t>”</a:t>
            </a:r>
            <a:r>
              <a:rPr sz="2400" spc="-195" dirty="0">
                <a:latin typeface="Trebuchet MS"/>
                <a:cs typeface="Trebuchet MS"/>
              </a:rPr>
              <a:t>,</a:t>
            </a:r>
            <a:endParaRPr sz="2400">
              <a:latin typeface="Trebuchet MS"/>
              <a:cs typeface="Trebuchet MS"/>
            </a:endParaRPr>
          </a:p>
          <a:p>
            <a:pPr marL="1437005">
              <a:lnSpc>
                <a:spcPct val="100000"/>
              </a:lnSpc>
              <a:spcBef>
                <a:spcPts val="1245"/>
              </a:spcBef>
            </a:pPr>
            <a:r>
              <a:rPr sz="2400" spc="30" dirty="0">
                <a:latin typeface="Trebuchet MS"/>
                <a:cs typeface="Trebuchet MS"/>
              </a:rPr>
              <a:t>m</a:t>
            </a:r>
            <a:r>
              <a:rPr sz="2400" spc="55" dirty="0">
                <a:latin typeface="Trebuchet MS"/>
                <a:cs typeface="Trebuchet MS"/>
              </a:rPr>
              <a:t>o</a:t>
            </a:r>
            <a:r>
              <a:rPr sz="2400" spc="-70" dirty="0">
                <a:latin typeface="Trebuchet MS"/>
                <a:cs typeface="Trebuchet MS"/>
              </a:rPr>
              <a:t>d</a:t>
            </a:r>
            <a:r>
              <a:rPr sz="2400" spc="-10" dirty="0">
                <a:latin typeface="Trebuchet MS"/>
                <a:cs typeface="Trebuchet MS"/>
              </a:rPr>
              <a:t>i</a:t>
            </a:r>
            <a:r>
              <a:rPr sz="2400" spc="-215" dirty="0">
                <a:latin typeface="Trebuchet MS"/>
                <a:cs typeface="Trebuchet MS"/>
              </a:rPr>
              <a:t>f</a:t>
            </a:r>
            <a:r>
              <a:rPr sz="2400" spc="-95" dirty="0">
                <a:latin typeface="Trebuchet MS"/>
                <a:cs typeface="Trebuchet MS"/>
              </a:rPr>
              <a:t>i</a:t>
            </a:r>
            <a:r>
              <a:rPr sz="2400" spc="-40" dirty="0">
                <a:latin typeface="Trebuchet MS"/>
                <a:cs typeface="Trebuchet MS"/>
              </a:rPr>
              <a:t>e</a:t>
            </a:r>
            <a:r>
              <a:rPr sz="2400" spc="-130" dirty="0">
                <a:latin typeface="Trebuchet MS"/>
                <a:cs typeface="Trebuchet MS"/>
              </a:rPr>
              <a:t>r</a:t>
            </a:r>
            <a:r>
              <a:rPr sz="2400" spc="-260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210" dirty="0">
                <a:latin typeface="Trebuchet MS"/>
                <a:cs typeface="Trebuchet MS"/>
              </a:rPr>
              <a:t> </a:t>
            </a:r>
            <a:r>
              <a:rPr sz="2400" spc="170" dirty="0">
                <a:latin typeface="Trebuchet MS"/>
                <a:cs typeface="Trebuchet MS"/>
              </a:rPr>
              <a:t>M</a:t>
            </a:r>
            <a:r>
              <a:rPr sz="2400" spc="55" dirty="0">
                <a:latin typeface="Trebuchet MS"/>
                <a:cs typeface="Trebuchet MS"/>
              </a:rPr>
              <a:t>o</a:t>
            </a:r>
            <a:r>
              <a:rPr sz="2400" spc="-70" dirty="0">
                <a:latin typeface="Trebuchet MS"/>
                <a:cs typeface="Trebuchet MS"/>
              </a:rPr>
              <a:t>d</a:t>
            </a:r>
            <a:r>
              <a:rPr sz="2400" spc="-80" dirty="0">
                <a:latin typeface="Trebuchet MS"/>
                <a:cs typeface="Trebuchet MS"/>
              </a:rPr>
              <a:t>i</a:t>
            </a:r>
            <a:r>
              <a:rPr sz="2400" spc="-145" dirty="0">
                <a:latin typeface="Trebuchet MS"/>
                <a:cs typeface="Trebuchet MS"/>
              </a:rPr>
              <a:t>f</a:t>
            </a:r>
            <a:r>
              <a:rPr sz="2400" spc="-95" dirty="0">
                <a:latin typeface="Trebuchet MS"/>
                <a:cs typeface="Trebuchet MS"/>
              </a:rPr>
              <a:t>i</a:t>
            </a:r>
            <a:r>
              <a:rPr sz="2400" spc="-40" dirty="0">
                <a:latin typeface="Trebuchet MS"/>
                <a:cs typeface="Trebuchet MS"/>
              </a:rPr>
              <a:t>e</a:t>
            </a:r>
            <a:r>
              <a:rPr sz="2400" spc="-130" dirty="0">
                <a:latin typeface="Trebuchet MS"/>
                <a:cs typeface="Trebuchet MS"/>
              </a:rPr>
              <a:t>r</a:t>
            </a:r>
            <a:endParaRPr sz="2400">
              <a:latin typeface="Trebuchet MS"/>
              <a:cs typeface="Trebuchet MS"/>
            </a:endParaRPr>
          </a:p>
          <a:p>
            <a:pPr marL="1685289">
              <a:lnSpc>
                <a:spcPct val="100000"/>
              </a:lnSpc>
              <a:spcBef>
                <a:spcPts val="1175"/>
              </a:spcBef>
            </a:pPr>
            <a:r>
              <a:rPr sz="2400" spc="-75" dirty="0">
                <a:latin typeface="Trebuchet MS"/>
                <a:cs typeface="Trebuchet MS"/>
              </a:rPr>
              <a:t>.height(150.dp)</a:t>
            </a:r>
            <a:endParaRPr sz="2400">
              <a:latin typeface="Trebuchet MS"/>
              <a:cs typeface="Trebuchet MS"/>
            </a:endParaRPr>
          </a:p>
          <a:p>
            <a:pPr marL="1685289">
              <a:lnSpc>
                <a:spcPct val="100000"/>
              </a:lnSpc>
              <a:spcBef>
                <a:spcPts val="1250"/>
              </a:spcBef>
            </a:pPr>
            <a:r>
              <a:rPr sz="2400" spc="-210" dirty="0">
                <a:latin typeface="Trebuchet MS"/>
                <a:cs typeface="Trebuchet MS"/>
              </a:rPr>
              <a:t>.</a:t>
            </a:r>
            <a:r>
              <a:rPr sz="2400" spc="150" dirty="0">
                <a:latin typeface="Trebuchet MS"/>
                <a:cs typeface="Trebuchet MS"/>
              </a:rPr>
              <a:t>s</a:t>
            </a:r>
            <a:r>
              <a:rPr sz="2400" spc="80" dirty="0">
                <a:latin typeface="Trebuchet MS"/>
                <a:cs typeface="Trebuchet MS"/>
              </a:rPr>
              <a:t>c</a:t>
            </a:r>
            <a:r>
              <a:rPr sz="2400" spc="-50" dirty="0">
                <a:latin typeface="Trebuchet MS"/>
                <a:cs typeface="Trebuchet MS"/>
              </a:rPr>
              <a:t>a</a:t>
            </a:r>
            <a:r>
              <a:rPr sz="2400" spc="-55" dirty="0">
                <a:latin typeface="Trebuchet MS"/>
                <a:cs typeface="Trebuchet MS"/>
              </a:rPr>
              <a:t>l</a:t>
            </a:r>
            <a:r>
              <a:rPr sz="2400" spc="-40" dirty="0">
                <a:latin typeface="Trebuchet MS"/>
                <a:cs typeface="Trebuchet MS"/>
              </a:rPr>
              <a:t>e</a:t>
            </a:r>
            <a:r>
              <a:rPr sz="2400" spc="-175" dirty="0">
                <a:latin typeface="Trebuchet MS"/>
                <a:cs typeface="Trebuchet MS"/>
              </a:rPr>
              <a:t>(</a:t>
            </a:r>
            <a:r>
              <a:rPr sz="2400" spc="225" dirty="0">
                <a:latin typeface="Trebuchet MS"/>
                <a:cs typeface="Trebuchet MS"/>
              </a:rPr>
              <a:t>s</a:t>
            </a:r>
            <a:r>
              <a:rPr sz="2400" spc="10" dirty="0">
                <a:latin typeface="Trebuchet MS"/>
                <a:cs typeface="Trebuchet MS"/>
              </a:rPr>
              <a:t>c</a:t>
            </a:r>
            <a:r>
              <a:rPr sz="2400" spc="-50" dirty="0">
                <a:latin typeface="Trebuchet MS"/>
                <a:cs typeface="Trebuchet MS"/>
              </a:rPr>
              <a:t>al</a:t>
            </a:r>
            <a:r>
              <a:rPr sz="2400" spc="-35" dirty="0">
                <a:latin typeface="Trebuchet MS"/>
                <a:cs typeface="Trebuchet MS"/>
              </a:rPr>
              <a:t>e</a:t>
            </a:r>
            <a:r>
              <a:rPr sz="2400" spc="-10" dirty="0">
                <a:latin typeface="Trebuchet MS"/>
                <a:cs typeface="Trebuchet MS"/>
              </a:rPr>
              <a:t>X</a:t>
            </a:r>
            <a:r>
              <a:rPr sz="2400" spc="-220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210" dirty="0">
                <a:latin typeface="Trebuchet MS"/>
                <a:cs typeface="Trebuchet MS"/>
              </a:rPr>
              <a:t> </a:t>
            </a:r>
            <a:r>
              <a:rPr sz="2400" spc="10" dirty="0">
                <a:latin typeface="Trebuchet MS"/>
                <a:cs typeface="Trebuchet MS"/>
              </a:rPr>
              <a:t>1</a:t>
            </a:r>
            <a:r>
              <a:rPr sz="2400" spc="-210" dirty="0">
                <a:latin typeface="Trebuchet MS"/>
                <a:cs typeface="Trebuchet MS"/>
              </a:rPr>
              <a:t>.</a:t>
            </a:r>
            <a:r>
              <a:rPr sz="2400" spc="10" dirty="0">
                <a:latin typeface="Trebuchet MS"/>
                <a:cs typeface="Trebuchet MS"/>
              </a:rPr>
              <a:t>2</a:t>
            </a:r>
            <a:r>
              <a:rPr sz="2400" spc="-285" dirty="0">
                <a:latin typeface="Trebuchet MS"/>
                <a:cs typeface="Trebuchet MS"/>
              </a:rPr>
              <a:t>F</a:t>
            </a:r>
            <a:r>
              <a:rPr sz="2400" spc="-195" dirty="0">
                <a:latin typeface="Trebuchet MS"/>
                <a:cs typeface="Trebuchet MS"/>
              </a:rPr>
              <a:t>,</a:t>
            </a:r>
            <a:r>
              <a:rPr sz="2400" spc="-204" dirty="0">
                <a:latin typeface="Trebuchet MS"/>
                <a:cs typeface="Trebuchet MS"/>
              </a:rPr>
              <a:t> </a:t>
            </a:r>
            <a:r>
              <a:rPr sz="2400" spc="220" dirty="0">
                <a:latin typeface="Trebuchet MS"/>
                <a:cs typeface="Trebuchet MS"/>
              </a:rPr>
              <a:t>s</a:t>
            </a:r>
            <a:r>
              <a:rPr sz="2400" spc="5" dirty="0">
                <a:latin typeface="Trebuchet MS"/>
                <a:cs typeface="Trebuchet MS"/>
              </a:rPr>
              <a:t>c</a:t>
            </a:r>
            <a:r>
              <a:rPr sz="2400" spc="-50" dirty="0">
                <a:latin typeface="Trebuchet MS"/>
                <a:cs typeface="Trebuchet MS"/>
              </a:rPr>
              <a:t>a</a:t>
            </a:r>
            <a:r>
              <a:rPr sz="2400" spc="-55" dirty="0">
                <a:latin typeface="Trebuchet MS"/>
                <a:cs typeface="Trebuchet MS"/>
              </a:rPr>
              <a:t>l</a:t>
            </a:r>
            <a:r>
              <a:rPr sz="2400" spc="-40" dirty="0">
                <a:latin typeface="Trebuchet MS"/>
                <a:cs typeface="Trebuchet MS"/>
              </a:rPr>
              <a:t>e</a:t>
            </a:r>
            <a:r>
              <a:rPr sz="2400" spc="-75" dirty="0">
                <a:latin typeface="Trebuchet MS"/>
                <a:cs typeface="Trebuchet MS"/>
              </a:rPr>
              <a:t>Y</a:t>
            </a:r>
            <a:r>
              <a:rPr sz="2400" spc="-200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204" dirty="0">
                <a:latin typeface="Trebuchet MS"/>
                <a:cs typeface="Trebuchet MS"/>
              </a:rPr>
              <a:t> </a:t>
            </a:r>
            <a:r>
              <a:rPr sz="2400" spc="5" dirty="0">
                <a:latin typeface="Trebuchet MS"/>
                <a:cs typeface="Trebuchet MS"/>
              </a:rPr>
              <a:t>1</a:t>
            </a:r>
            <a:r>
              <a:rPr sz="2400" spc="15" dirty="0">
                <a:latin typeface="Trebuchet MS"/>
                <a:cs typeface="Trebuchet MS"/>
              </a:rPr>
              <a:t>F</a:t>
            </a:r>
            <a:r>
              <a:rPr sz="2400" spc="-180" dirty="0">
                <a:latin typeface="Trebuchet MS"/>
                <a:cs typeface="Trebuchet MS"/>
              </a:rPr>
              <a:t>)</a:t>
            </a:r>
            <a:endParaRPr sz="2400">
              <a:latin typeface="Trebuchet MS"/>
              <a:cs typeface="Trebuchet MS"/>
            </a:endParaRPr>
          </a:p>
          <a:p>
            <a:pPr marL="1189355">
              <a:lnSpc>
                <a:spcPct val="100000"/>
              </a:lnSpc>
              <a:spcBef>
                <a:spcPts val="1250"/>
              </a:spcBef>
            </a:pPr>
            <a:r>
              <a:rPr sz="2400" spc="-180" dirty="0">
                <a:latin typeface="Trebuchet MS"/>
                <a:cs typeface="Trebuchet MS"/>
              </a:rPr>
              <a:t>)</a:t>
            </a:r>
            <a:endParaRPr sz="24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6019800"/>
            <a:ext cx="676275" cy="4267200"/>
          </a:xfrm>
          <a:custGeom>
            <a:avLst/>
            <a:gdLst/>
            <a:ahLst/>
            <a:cxnLst/>
            <a:rect l="l" t="t" r="r" b="b"/>
            <a:pathLst>
              <a:path w="676275" h="4267200">
                <a:moveTo>
                  <a:pt x="0" y="0"/>
                </a:moveTo>
                <a:lnTo>
                  <a:pt x="0" y="4267200"/>
                </a:lnTo>
                <a:lnTo>
                  <a:pt x="676275" y="4267200"/>
                </a:lnTo>
                <a:lnTo>
                  <a:pt x="0" y="0"/>
                </a:lnTo>
                <a:close/>
              </a:path>
            </a:pathLst>
          </a:custGeom>
          <a:solidFill>
            <a:srgbClr val="5FCAEE">
              <a:alpha val="69802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624711" y="170497"/>
            <a:ext cx="9232900" cy="8911590"/>
          </a:xfrm>
          <a:prstGeom prst="rect">
            <a:avLst/>
          </a:prstGeom>
        </p:spPr>
        <p:txBody>
          <a:bodyPr vert="horz" wrap="square" lIns="0" tIns="17145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0"/>
              </a:spcBef>
            </a:pPr>
            <a:r>
              <a:rPr sz="2400" spc="-200" dirty="0">
                <a:latin typeface="Trebuchet MS"/>
                <a:cs typeface="Trebuchet MS"/>
              </a:rPr>
              <a:t>Text(</a:t>
            </a:r>
            <a:endParaRPr sz="2400">
              <a:latin typeface="Trebuchet MS"/>
              <a:cs typeface="Trebuchet MS"/>
            </a:endParaRPr>
          </a:p>
          <a:p>
            <a:pPr marL="1499235" marR="2019935">
              <a:lnSpc>
                <a:spcPct val="143300"/>
              </a:lnSpc>
            </a:pPr>
            <a:r>
              <a:rPr sz="2400" spc="-220" dirty="0">
                <a:latin typeface="Trebuchet MS"/>
                <a:cs typeface="Trebuchet MS"/>
              </a:rPr>
              <a:t>Text</a:t>
            </a:r>
            <a:r>
              <a:rPr sz="2400" spc="-225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210" dirty="0">
                <a:latin typeface="Trebuchet MS"/>
                <a:cs typeface="Trebuchet MS"/>
              </a:rPr>
              <a:t> </a:t>
            </a:r>
            <a:r>
              <a:rPr sz="2400" spc="-30" dirty="0">
                <a:latin typeface="Trebuchet MS"/>
                <a:cs typeface="Trebuchet MS"/>
              </a:rPr>
              <a:t>stringResource(id</a:t>
            </a:r>
            <a:r>
              <a:rPr sz="2400" spc="-195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275" dirty="0">
                <a:latin typeface="Trebuchet MS"/>
                <a:cs typeface="Trebuchet MS"/>
              </a:rPr>
              <a:t> </a:t>
            </a:r>
            <a:r>
              <a:rPr sz="2400" spc="-70" dirty="0">
                <a:latin typeface="Trebuchet MS"/>
                <a:cs typeface="Trebuchet MS"/>
              </a:rPr>
              <a:t>R.string.place_2), </a:t>
            </a:r>
            <a:r>
              <a:rPr sz="2400" spc="-710" dirty="0">
                <a:latin typeface="Trebuchet MS"/>
                <a:cs typeface="Trebuchet MS"/>
              </a:rPr>
              <a:t> </a:t>
            </a:r>
            <a:r>
              <a:rPr sz="2400" spc="-215" dirty="0">
                <a:latin typeface="Trebuchet MS"/>
                <a:cs typeface="Trebuchet MS"/>
              </a:rPr>
              <a:t>f</a:t>
            </a:r>
            <a:r>
              <a:rPr sz="2400" spc="55" dirty="0">
                <a:latin typeface="Trebuchet MS"/>
                <a:cs typeface="Trebuchet MS"/>
              </a:rPr>
              <a:t>o</a:t>
            </a:r>
            <a:r>
              <a:rPr sz="2400" spc="30" dirty="0">
                <a:latin typeface="Trebuchet MS"/>
                <a:cs typeface="Trebuchet MS"/>
              </a:rPr>
              <a:t>n</a:t>
            </a:r>
            <a:r>
              <a:rPr sz="2400" spc="-204" dirty="0">
                <a:latin typeface="Trebuchet MS"/>
                <a:cs typeface="Trebuchet MS"/>
              </a:rPr>
              <a:t>t</a:t>
            </a:r>
            <a:r>
              <a:rPr sz="2400" spc="195" dirty="0">
                <a:latin typeface="Trebuchet MS"/>
                <a:cs typeface="Trebuchet MS"/>
              </a:rPr>
              <a:t>S</a:t>
            </a:r>
            <a:r>
              <a:rPr sz="2400" spc="-95" dirty="0">
                <a:latin typeface="Trebuchet MS"/>
                <a:cs typeface="Trebuchet MS"/>
              </a:rPr>
              <a:t>i</a:t>
            </a:r>
            <a:r>
              <a:rPr sz="2400" spc="-170" dirty="0">
                <a:latin typeface="Trebuchet MS"/>
                <a:cs typeface="Trebuchet MS"/>
              </a:rPr>
              <a:t>z</a:t>
            </a:r>
            <a:r>
              <a:rPr sz="2400" spc="-45" dirty="0">
                <a:latin typeface="Trebuchet MS"/>
                <a:cs typeface="Trebuchet MS"/>
              </a:rPr>
              <a:t>e</a:t>
            </a:r>
            <a:r>
              <a:rPr sz="2400" spc="-210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210" dirty="0">
                <a:latin typeface="Trebuchet MS"/>
                <a:cs typeface="Trebuchet MS"/>
              </a:rPr>
              <a:t> </a:t>
            </a:r>
            <a:r>
              <a:rPr sz="2400" spc="10" dirty="0">
                <a:latin typeface="Trebuchet MS"/>
                <a:cs typeface="Trebuchet MS"/>
              </a:rPr>
              <a:t>18</a:t>
            </a:r>
            <a:r>
              <a:rPr sz="2400" spc="-210" dirty="0">
                <a:latin typeface="Trebuchet MS"/>
                <a:cs typeface="Trebuchet MS"/>
              </a:rPr>
              <a:t>.</a:t>
            </a:r>
            <a:r>
              <a:rPr sz="2400" spc="150" dirty="0">
                <a:latin typeface="Trebuchet MS"/>
                <a:cs typeface="Trebuchet MS"/>
              </a:rPr>
              <a:t>s</a:t>
            </a:r>
            <a:r>
              <a:rPr sz="2400" spc="10" dirty="0">
                <a:latin typeface="Trebuchet MS"/>
                <a:cs typeface="Trebuchet MS"/>
              </a:rPr>
              <a:t>p</a:t>
            </a:r>
            <a:endParaRPr sz="2400">
              <a:latin typeface="Trebuchet MS"/>
              <a:cs typeface="Trebuchet MS"/>
            </a:endParaRPr>
          </a:p>
          <a:p>
            <a:pPr marL="1250950">
              <a:lnSpc>
                <a:spcPct val="100000"/>
              </a:lnSpc>
              <a:spcBef>
                <a:spcPts val="1250"/>
              </a:spcBef>
            </a:pPr>
            <a:r>
              <a:rPr sz="2400" spc="-180" dirty="0">
                <a:latin typeface="Trebuchet MS"/>
                <a:cs typeface="Trebuchet MS"/>
              </a:rPr>
              <a:t>)</a:t>
            </a:r>
            <a:endParaRPr sz="2400">
              <a:latin typeface="Trebuchet MS"/>
              <a:cs typeface="Trebuchet MS"/>
            </a:endParaRPr>
          </a:p>
          <a:p>
            <a:pPr marL="1250950">
              <a:lnSpc>
                <a:spcPct val="100000"/>
              </a:lnSpc>
              <a:spcBef>
                <a:spcPts val="1175"/>
              </a:spcBef>
            </a:pPr>
            <a:r>
              <a:rPr sz="2400" spc="-200" dirty="0">
                <a:latin typeface="Trebuchet MS"/>
                <a:cs typeface="Trebuchet MS"/>
              </a:rPr>
              <a:t>Text(</a:t>
            </a:r>
            <a:endParaRPr sz="2400">
              <a:latin typeface="Trebuchet MS"/>
              <a:cs typeface="Trebuchet MS"/>
            </a:endParaRPr>
          </a:p>
          <a:p>
            <a:pPr marL="1499235">
              <a:lnSpc>
                <a:spcPct val="100000"/>
              </a:lnSpc>
              <a:spcBef>
                <a:spcPts val="1250"/>
              </a:spcBef>
            </a:pPr>
            <a:r>
              <a:rPr sz="2400" spc="-420" dirty="0">
                <a:latin typeface="Trebuchet MS"/>
                <a:cs typeface="Trebuchet MS"/>
              </a:rPr>
              <a:t>T</a:t>
            </a:r>
            <a:r>
              <a:rPr sz="2400" spc="-114" dirty="0">
                <a:latin typeface="Trebuchet MS"/>
                <a:cs typeface="Trebuchet MS"/>
              </a:rPr>
              <a:t>e</a:t>
            </a:r>
            <a:r>
              <a:rPr sz="2400" spc="-155" dirty="0">
                <a:latin typeface="Trebuchet MS"/>
                <a:cs typeface="Trebuchet MS"/>
              </a:rPr>
              <a:t>x</a:t>
            </a:r>
            <a:r>
              <a:rPr sz="2400" spc="-175" dirty="0">
                <a:latin typeface="Trebuchet MS"/>
                <a:cs typeface="Trebuchet MS"/>
              </a:rPr>
              <a:t>t</a:t>
            </a:r>
            <a:r>
              <a:rPr sz="2400" spc="-229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215" dirty="0">
                <a:latin typeface="Trebuchet MS"/>
                <a:cs typeface="Trebuchet MS"/>
              </a:rPr>
              <a:t> </a:t>
            </a:r>
            <a:r>
              <a:rPr sz="2400" spc="150" dirty="0">
                <a:latin typeface="Trebuchet MS"/>
                <a:cs typeface="Trebuchet MS"/>
              </a:rPr>
              <a:t>s</a:t>
            </a:r>
            <a:r>
              <a:rPr sz="2400" spc="-130" dirty="0">
                <a:latin typeface="Trebuchet MS"/>
                <a:cs typeface="Trebuchet MS"/>
              </a:rPr>
              <a:t>t</a:t>
            </a:r>
            <a:r>
              <a:rPr sz="2400" spc="-185" dirty="0">
                <a:latin typeface="Trebuchet MS"/>
                <a:cs typeface="Trebuchet MS"/>
              </a:rPr>
              <a:t>r</a:t>
            </a:r>
            <a:r>
              <a:rPr sz="2400" spc="-95" dirty="0">
                <a:latin typeface="Trebuchet MS"/>
                <a:cs typeface="Trebuchet MS"/>
              </a:rPr>
              <a:t>i</a:t>
            </a:r>
            <a:r>
              <a:rPr sz="2400" spc="30" dirty="0">
                <a:latin typeface="Trebuchet MS"/>
                <a:cs typeface="Trebuchet MS"/>
              </a:rPr>
              <a:t>n</a:t>
            </a:r>
            <a:r>
              <a:rPr sz="2400" spc="-85" dirty="0">
                <a:latin typeface="Trebuchet MS"/>
                <a:cs typeface="Trebuchet MS"/>
              </a:rPr>
              <a:t>g</a:t>
            </a:r>
            <a:r>
              <a:rPr sz="2400" spc="20" dirty="0">
                <a:latin typeface="Trebuchet MS"/>
                <a:cs typeface="Trebuchet MS"/>
              </a:rPr>
              <a:t>R</a:t>
            </a:r>
            <a:r>
              <a:rPr sz="2400" spc="-40" dirty="0">
                <a:latin typeface="Trebuchet MS"/>
                <a:cs typeface="Trebuchet MS"/>
              </a:rPr>
              <a:t>e</a:t>
            </a:r>
            <a:r>
              <a:rPr sz="2400" spc="220" dirty="0">
                <a:latin typeface="Trebuchet MS"/>
                <a:cs typeface="Trebuchet MS"/>
              </a:rPr>
              <a:t>s</a:t>
            </a:r>
            <a:r>
              <a:rPr sz="2400" spc="-15" dirty="0">
                <a:latin typeface="Trebuchet MS"/>
                <a:cs typeface="Trebuchet MS"/>
              </a:rPr>
              <a:t>o</a:t>
            </a:r>
            <a:r>
              <a:rPr sz="2400" spc="-60" dirty="0">
                <a:latin typeface="Trebuchet MS"/>
                <a:cs typeface="Trebuchet MS"/>
              </a:rPr>
              <a:t>u</a:t>
            </a:r>
            <a:r>
              <a:rPr sz="2400" spc="-20" dirty="0">
                <a:latin typeface="Trebuchet MS"/>
                <a:cs typeface="Trebuchet MS"/>
              </a:rPr>
              <a:t>r</a:t>
            </a:r>
            <a:r>
              <a:rPr sz="2400" spc="5" dirty="0">
                <a:latin typeface="Trebuchet MS"/>
                <a:cs typeface="Trebuchet MS"/>
              </a:rPr>
              <a:t>c</a:t>
            </a:r>
            <a:r>
              <a:rPr sz="2400" dirty="0">
                <a:latin typeface="Trebuchet MS"/>
                <a:cs typeface="Trebuchet MS"/>
              </a:rPr>
              <a:t>e</a:t>
            </a:r>
            <a:r>
              <a:rPr sz="2400" spc="-210" dirty="0">
                <a:latin typeface="Trebuchet MS"/>
                <a:cs typeface="Trebuchet MS"/>
              </a:rPr>
              <a:t>(</a:t>
            </a:r>
            <a:r>
              <a:rPr sz="2400" spc="-95" dirty="0">
                <a:latin typeface="Trebuchet MS"/>
                <a:cs typeface="Trebuchet MS"/>
              </a:rPr>
              <a:t>i</a:t>
            </a:r>
            <a:r>
              <a:rPr sz="2400" spc="5" dirty="0">
                <a:latin typeface="Trebuchet MS"/>
                <a:cs typeface="Trebuchet MS"/>
              </a:rPr>
              <a:t>d</a:t>
            </a:r>
            <a:r>
              <a:rPr sz="2400" spc="-200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265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R</a:t>
            </a:r>
            <a:r>
              <a:rPr sz="2400" spc="-210" dirty="0">
                <a:latin typeface="Trebuchet MS"/>
                <a:cs typeface="Trebuchet MS"/>
              </a:rPr>
              <a:t>.</a:t>
            </a:r>
            <a:r>
              <a:rPr sz="2400" spc="150" dirty="0">
                <a:latin typeface="Trebuchet MS"/>
                <a:cs typeface="Trebuchet MS"/>
              </a:rPr>
              <a:t>s</a:t>
            </a:r>
            <a:r>
              <a:rPr sz="2400" spc="-130" dirty="0">
                <a:latin typeface="Trebuchet MS"/>
                <a:cs typeface="Trebuchet MS"/>
              </a:rPr>
              <a:t>t</a:t>
            </a:r>
            <a:r>
              <a:rPr sz="2400" spc="-185" dirty="0">
                <a:latin typeface="Trebuchet MS"/>
                <a:cs typeface="Trebuchet MS"/>
              </a:rPr>
              <a:t>r</a:t>
            </a:r>
            <a:r>
              <a:rPr sz="2400" spc="-95" dirty="0">
                <a:latin typeface="Trebuchet MS"/>
                <a:cs typeface="Trebuchet MS"/>
              </a:rPr>
              <a:t>i</a:t>
            </a:r>
            <a:r>
              <a:rPr sz="2400" spc="30" dirty="0">
                <a:latin typeface="Trebuchet MS"/>
                <a:cs typeface="Trebuchet MS"/>
              </a:rPr>
              <a:t>n</a:t>
            </a:r>
            <a:r>
              <a:rPr sz="2400" spc="-85" dirty="0">
                <a:latin typeface="Trebuchet MS"/>
                <a:cs typeface="Trebuchet MS"/>
              </a:rPr>
              <a:t>g</a:t>
            </a:r>
            <a:r>
              <a:rPr sz="2400" spc="-285" dirty="0">
                <a:latin typeface="Trebuchet MS"/>
                <a:cs typeface="Trebuchet MS"/>
              </a:rPr>
              <a:t>.</a:t>
            </a:r>
            <a:r>
              <a:rPr sz="2400" spc="-20" dirty="0">
                <a:latin typeface="Trebuchet MS"/>
                <a:cs typeface="Trebuchet MS"/>
              </a:rPr>
              <a:t>d</a:t>
            </a:r>
            <a:r>
              <a:rPr sz="2400" spc="-10" dirty="0">
                <a:latin typeface="Trebuchet MS"/>
                <a:cs typeface="Trebuchet MS"/>
              </a:rPr>
              <a:t>e</a:t>
            </a:r>
            <a:r>
              <a:rPr sz="2400" spc="220" dirty="0">
                <a:latin typeface="Trebuchet MS"/>
                <a:cs typeface="Trebuchet MS"/>
              </a:rPr>
              <a:t>s</a:t>
            </a:r>
            <a:r>
              <a:rPr sz="2400" spc="80" dirty="0">
                <a:latin typeface="Trebuchet MS"/>
                <a:cs typeface="Trebuchet MS"/>
              </a:rPr>
              <a:t>c</a:t>
            </a:r>
            <a:r>
              <a:rPr sz="2400" spc="-185" dirty="0">
                <a:latin typeface="Trebuchet MS"/>
                <a:cs typeface="Trebuchet MS"/>
              </a:rPr>
              <a:t>r</a:t>
            </a:r>
            <a:r>
              <a:rPr sz="2400" spc="-95" dirty="0">
                <a:latin typeface="Trebuchet MS"/>
                <a:cs typeface="Trebuchet MS"/>
              </a:rPr>
              <a:t>i</a:t>
            </a:r>
            <a:r>
              <a:rPr sz="2400" spc="-105" dirty="0">
                <a:latin typeface="Trebuchet MS"/>
                <a:cs typeface="Trebuchet MS"/>
              </a:rPr>
              <a:t>p</a:t>
            </a:r>
            <a:r>
              <a:rPr sz="2400" spc="-95" dirty="0">
                <a:latin typeface="Trebuchet MS"/>
                <a:cs typeface="Trebuchet MS"/>
              </a:rPr>
              <a:t>ti</a:t>
            </a:r>
            <a:r>
              <a:rPr sz="2400" spc="55" dirty="0">
                <a:latin typeface="Trebuchet MS"/>
                <a:cs typeface="Trebuchet MS"/>
              </a:rPr>
              <a:t>o</a:t>
            </a:r>
            <a:r>
              <a:rPr sz="2400" spc="5" dirty="0">
                <a:latin typeface="Trebuchet MS"/>
                <a:cs typeface="Trebuchet MS"/>
              </a:rPr>
              <a:t>n</a:t>
            </a:r>
            <a:r>
              <a:rPr sz="2400" spc="-220" dirty="0">
                <a:latin typeface="Trebuchet MS"/>
                <a:cs typeface="Trebuchet MS"/>
              </a:rPr>
              <a:t>),</a:t>
            </a:r>
            <a:endParaRPr sz="2400">
              <a:latin typeface="Trebuchet MS"/>
              <a:cs typeface="Trebuchet MS"/>
            </a:endParaRPr>
          </a:p>
          <a:p>
            <a:pPr marL="1499235">
              <a:lnSpc>
                <a:spcPct val="100000"/>
              </a:lnSpc>
              <a:spcBef>
                <a:spcPts val="1250"/>
              </a:spcBef>
            </a:pPr>
            <a:r>
              <a:rPr sz="2400" spc="-215" dirty="0">
                <a:latin typeface="Trebuchet MS"/>
                <a:cs typeface="Trebuchet MS"/>
              </a:rPr>
              <a:t>f</a:t>
            </a:r>
            <a:r>
              <a:rPr sz="2400" spc="55" dirty="0">
                <a:latin typeface="Trebuchet MS"/>
                <a:cs typeface="Trebuchet MS"/>
              </a:rPr>
              <a:t>o</a:t>
            </a:r>
            <a:r>
              <a:rPr sz="2400" spc="35" dirty="0">
                <a:latin typeface="Trebuchet MS"/>
                <a:cs typeface="Trebuchet MS"/>
              </a:rPr>
              <a:t>n</a:t>
            </a:r>
            <a:r>
              <a:rPr sz="2400" spc="-210" dirty="0">
                <a:latin typeface="Trebuchet MS"/>
                <a:cs typeface="Trebuchet MS"/>
              </a:rPr>
              <a:t>t</a:t>
            </a:r>
            <a:r>
              <a:rPr sz="2400" spc="50" dirty="0">
                <a:latin typeface="Trebuchet MS"/>
                <a:cs typeface="Trebuchet MS"/>
              </a:rPr>
              <a:t>W</a:t>
            </a:r>
            <a:r>
              <a:rPr sz="2400" spc="-110" dirty="0">
                <a:latin typeface="Trebuchet MS"/>
                <a:cs typeface="Trebuchet MS"/>
              </a:rPr>
              <a:t>e</a:t>
            </a:r>
            <a:r>
              <a:rPr sz="2400" spc="-95" dirty="0">
                <a:latin typeface="Trebuchet MS"/>
                <a:cs typeface="Trebuchet MS"/>
              </a:rPr>
              <a:t>i</a:t>
            </a:r>
            <a:r>
              <a:rPr sz="2400" spc="-10" dirty="0">
                <a:latin typeface="Trebuchet MS"/>
                <a:cs typeface="Trebuchet MS"/>
              </a:rPr>
              <a:t>g</a:t>
            </a:r>
            <a:r>
              <a:rPr sz="2400" spc="-40" dirty="0">
                <a:latin typeface="Trebuchet MS"/>
                <a:cs typeface="Trebuchet MS"/>
              </a:rPr>
              <a:t>h</a:t>
            </a:r>
            <a:r>
              <a:rPr sz="2400" spc="-180" dirty="0">
                <a:latin typeface="Trebuchet MS"/>
                <a:cs typeface="Trebuchet MS"/>
              </a:rPr>
              <a:t>t</a:t>
            </a:r>
            <a:r>
              <a:rPr sz="2400" spc="-200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235" dirty="0">
                <a:latin typeface="Trebuchet MS"/>
                <a:cs typeface="Trebuchet MS"/>
              </a:rPr>
              <a:t> </a:t>
            </a:r>
            <a:r>
              <a:rPr sz="2400" spc="-65" dirty="0">
                <a:latin typeface="Trebuchet MS"/>
                <a:cs typeface="Trebuchet MS"/>
              </a:rPr>
              <a:t>F</a:t>
            </a:r>
            <a:r>
              <a:rPr sz="2400" spc="60" dirty="0">
                <a:latin typeface="Trebuchet MS"/>
                <a:cs typeface="Trebuchet MS"/>
              </a:rPr>
              <a:t>o</a:t>
            </a:r>
            <a:r>
              <a:rPr sz="2400" spc="35" dirty="0">
                <a:latin typeface="Trebuchet MS"/>
                <a:cs typeface="Trebuchet MS"/>
              </a:rPr>
              <a:t>n</a:t>
            </a:r>
            <a:r>
              <a:rPr sz="2400" spc="-210" dirty="0">
                <a:latin typeface="Trebuchet MS"/>
                <a:cs typeface="Trebuchet MS"/>
              </a:rPr>
              <a:t>t</a:t>
            </a:r>
            <a:r>
              <a:rPr sz="2400" spc="55" dirty="0">
                <a:latin typeface="Trebuchet MS"/>
                <a:cs typeface="Trebuchet MS"/>
              </a:rPr>
              <a:t>W</a:t>
            </a:r>
            <a:r>
              <a:rPr sz="2400" spc="-40" dirty="0">
                <a:latin typeface="Trebuchet MS"/>
                <a:cs typeface="Trebuchet MS"/>
              </a:rPr>
              <a:t>e</a:t>
            </a:r>
            <a:r>
              <a:rPr sz="2400" spc="-165" dirty="0">
                <a:latin typeface="Trebuchet MS"/>
                <a:cs typeface="Trebuchet MS"/>
              </a:rPr>
              <a:t>i</a:t>
            </a:r>
            <a:r>
              <a:rPr sz="2400" spc="-10" dirty="0">
                <a:latin typeface="Trebuchet MS"/>
                <a:cs typeface="Trebuchet MS"/>
              </a:rPr>
              <a:t>g</a:t>
            </a:r>
            <a:r>
              <a:rPr sz="2400" spc="-40" dirty="0">
                <a:latin typeface="Trebuchet MS"/>
                <a:cs typeface="Trebuchet MS"/>
              </a:rPr>
              <a:t>h</a:t>
            </a:r>
            <a:r>
              <a:rPr sz="2400" spc="-135" dirty="0">
                <a:latin typeface="Trebuchet MS"/>
                <a:cs typeface="Trebuchet MS"/>
              </a:rPr>
              <a:t>t</a:t>
            </a:r>
            <a:r>
              <a:rPr sz="2400" spc="-215" dirty="0">
                <a:latin typeface="Trebuchet MS"/>
                <a:cs typeface="Trebuchet MS"/>
              </a:rPr>
              <a:t>.</a:t>
            </a:r>
            <a:r>
              <a:rPr sz="2400" spc="-85" dirty="0">
                <a:latin typeface="Trebuchet MS"/>
                <a:cs typeface="Trebuchet MS"/>
              </a:rPr>
              <a:t>L</a:t>
            </a:r>
            <a:r>
              <a:rPr sz="2400" spc="-25" dirty="0">
                <a:latin typeface="Trebuchet MS"/>
                <a:cs typeface="Trebuchet MS"/>
              </a:rPr>
              <a:t>i</a:t>
            </a:r>
            <a:r>
              <a:rPr sz="2400" spc="-80" dirty="0">
                <a:latin typeface="Trebuchet MS"/>
                <a:cs typeface="Trebuchet MS"/>
              </a:rPr>
              <a:t>g</a:t>
            </a:r>
            <a:r>
              <a:rPr sz="2400" spc="35" dirty="0">
                <a:latin typeface="Trebuchet MS"/>
                <a:cs typeface="Trebuchet MS"/>
              </a:rPr>
              <a:t>h</a:t>
            </a:r>
            <a:r>
              <a:rPr sz="2400" spc="-200" dirty="0">
                <a:latin typeface="Trebuchet MS"/>
                <a:cs typeface="Trebuchet MS"/>
              </a:rPr>
              <a:t>t,</a:t>
            </a:r>
            <a:endParaRPr sz="2400">
              <a:latin typeface="Trebuchet MS"/>
              <a:cs typeface="Trebuchet MS"/>
            </a:endParaRPr>
          </a:p>
          <a:p>
            <a:pPr marL="1499235">
              <a:lnSpc>
                <a:spcPct val="100000"/>
              </a:lnSpc>
              <a:spcBef>
                <a:spcPts val="1245"/>
              </a:spcBef>
            </a:pPr>
            <a:r>
              <a:rPr sz="2400" spc="-215" dirty="0">
                <a:latin typeface="Trebuchet MS"/>
                <a:cs typeface="Trebuchet MS"/>
              </a:rPr>
              <a:t>f</a:t>
            </a:r>
            <a:r>
              <a:rPr sz="2400" spc="55" dirty="0">
                <a:latin typeface="Trebuchet MS"/>
                <a:cs typeface="Trebuchet MS"/>
              </a:rPr>
              <a:t>o</a:t>
            </a:r>
            <a:r>
              <a:rPr sz="2400" spc="30" dirty="0">
                <a:latin typeface="Trebuchet MS"/>
                <a:cs typeface="Trebuchet MS"/>
              </a:rPr>
              <a:t>n</a:t>
            </a:r>
            <a:r>
              <a:rPr sz="2400" spc="-204" dirty="0">
                <a:latin typeface="Trebuchet MS"/>
                <a:cs typeface="Trebuchet MS"/>
              </a:rPr>
              <a:t>t</a:t>
            </a:r>
            <a:r>
              <a:rPr sz="2400" spc="195" dirty="0">
                <a:latin typeface="Trebuchet MS"/>
                <a:cs typeface="Trebuchet MS"/>
              </a:rPr>
              <a:t>S</a:t>
            </a:r>
            <a:r>
              <a:rPr sz="2400" spc="-95" dirty="0">
                <a:latin typeface="Trebuchet MS"/>
                <a:cs typeface="Trebuchet MS"/>
              </a:rPr>
              <a:t>i</a:t>
            </a:r>
            <a:r>
              <a:rPr sz="2400" spc="-170" dirty="0">
                <a:latin typeface="Trebuchet MS"/>
                <a:cs typeface="Trebuchet MS"/>
              </a:rPr>
              <a:t>z</a:t>
            </a:r>
            <a:r>
              <a:rPr sz="2400" spc="-45" dirty="0">
                <a:latin typeface="Trebuchet MS"/>
                <a:cs typeface="Trebuchet MS"/>
              </a:rPr>
              <a:t>e</a:t>
            </a:r>
            <a:r>
              <a:rPr sz="2400" spc="-210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210" dirty="0">
                <a:latin typeface="Trebuchet MS"/>
                <a:cs typeface="Trebuchet MS"/>
              </a:rPr>
              <a:t> </a:t>
            </a:r>
            <a:r>
              <a:rPr sz="2400" spc="10" dirty="0">
                <a:latin typeface="Trebuchet MS"/>
                <a:cs typeface="Trebuchet MS"/>
              </a:rPr>
              <a:t>16</a:t>
            </a:r>
            <a:r>
              <a:rPr sz="2400" spc="-210" dirty="0">
                <a:latin typeface="Trebuchet MS"/>
                <a:cs typeface="Trebuchet MS"/>
              </a:rPr>
              <a:t>.</a:t>
            </a:r>
            <a:r>
              <a:rPr sz="2400" spc="150" dirty="0">
                <a:latin typeface="Trebuchet MS"/>
                <a:cs typeface="Trebuchet MS"/>
              </a:rPr>
              <a:t>s</a:t>
            </a:r>
            <a:r>
              <a:rPr sz="2400" spc="-65" dirty="0">
                <a:latin typeface="Trebuchet MS"/>
                <a:cs typeface="Trebuchet MS"/>
              </a:rPr>
              <a:t>p</a:t>
            </a:r>
            <a:r>
              <a:rPr sz="2400" spc="-195" dirty="0">
                <a:latin typeface="Trebuchet MS"/>
                <a:cs typeface="Trebuchet MS"/>
              </a:rPr>
              <a:t>,</a:t>
            </a:r>
            <a:endParaRPr sz="2400">
              <a:latin typeface="Trebuchet MS"/>
              <a:cs typeface="Trebuchet MS"/>
            </a:endParaRPr>
          </a:p>
          <a:p>
            <a:pPr marL="1499235">
              <a:lnSpc>
                <a:spcPct val="100000"/>
              </a:lnSpc>
              <a:spcBef>
                <a:spcPts val="1250"/>
              </a:spcBef>
            </a:pPr>
            <a:r>
              <a:rPr sz="2400" spc="-210" dirty="0">
                <a:latin typeface="Trebuchet MS"/>
                <a:cs typeface="Trebuchet MS"/>
              </a:rPr>
              <a:t>t</a:t>
            </a:r>
            <a:r>
              <a:rPr sz="2400" spc="-40" dirty="0">
                <a:latin typeface="Trebuchet MS"/>
                <a:cs typeface="Trebuchet MS"/>
              </a:rPr>
              <a:t>e</a:t>
            </a:r>
            <a:r>
              <a:rPr sz="2400" spc="-160" dirty="0">
                <a:latin typeface="Trebuchet MS"/>
                <a:cs typeface="Trebuchet MS"/>
              </a:rPr>
              <a:t>x</a:t>
            </a:r>
            <a:r>
              <a:rPr sz="2400" spc="-210" dirty="0">
                <a:latin typeface="Trebuchet MS"/>
                <a:cs typeface="Trebuchet MS"/>
              </a:rPr>
              <a:t>t</a:t>
            </a:r>
            <a:r>
              <a:rPr sz="2400" dirty="0">
                <a:latin typeface="Trebuchet MS"/>
                <a:cs typeface="Trebuchet MS"/>
              </a:rPr>
              <a:t>A</a:t>
            </a:r>
            <a:r>
              <a:rPr sz="2400" spc="-110" dirty="0">
                <a:latin typeface="Trebuchet MS"/>
                <a:cs typeface="Trebuchet MS"/>
              </a:rPr>
              <a:t>l</a:t>
            </a:r>
            <a:r>
              <a:rPr sz="2400" spc="-95" dirty="0">
                <a:latin typeface="Trebuchet MS"/>
                <a:cs typeface="Trebuchet MS"/>
              </a:rPr>
              <a:t>i</a:t>
            </a:r>
            <a:r>
              <a:rPr sz="2400" spc="-85" dirty="0">
                <a:latin typeface="Trebuchet MS"/>
                <a:cs typeface="Trebuchet MS"/>
              </a:rPr>
              <a:t>g</a:t>
            </a:r>
            <a:r>
              <a:rPr sz="2400" spc="10" dirty="0">
                <a:latin typeface="Trebuchet MS"/>
                <a:cs typeface="Trebuchet MS"/>
              </a:rPr>
              <a:t>n</a:t>
            </a:r>
            <a:r>
              <a:rPr sz="2400" spc="-195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229" dirty="0">
                <a:latin typeface="Trebuchet MS"/>
                <a:cs typeface="Trebuchet MS"/>
              </a:rPr>
              <a:t> </a:t>
            </a:r>
            <a:r>
              <a:rPr sz="2400" spc="-420" dirty="0">
                <a:latin typeface="Trebuchet MS"/>
                <a:cs typeface="Trebuchet MS"/>
              </a:rPr>
              <a:t>T</a:t>
            </a:r>
            <a:r>
              <a:rPr sz="2400" spc="-110" dirty="0">
                <a:latin typeface="Trebuchet MS"/>
                <a:cs typeface="Trebuchet MS"/>
              </a:rPr>
              <a:t>e</a:t>
            </a:r>
            <a:r>
              <a:rPr sz="2400" spc="-160" dirty="0">
                <a:latin typeface="Trebuchet MS"/>
                <a:cs typeface="Trebuchet MS"/>
              </a:rPr>
              <a:t>x</a:t>
            </a:r>
            <a:r>
              <a:rPr sz="2400" spc="-135" dirty="0">
                <a:latin typeface="Trebuchet MS"/>
                <a:cs typeface="Trebuchet MS"/>
              </a:rPr>
              <a:t>t</a:t>
            </a:r>
            <a:r>
              <a:rPr sz="2400" spc="-70" dirty="0">
                <a:latin typeface="Trebuchet MS"/>
                <a:cs typeface="Trebuchet MS"/>
              </a:rPr>
              <a:t>A</a:t>
            </a:r>
            <a:r>
              <a:rPr sz="2400" spc="-40" dirty="0">
                <a:latin typeface="Trebuchet MS"/>
                <a:cs typeface="Trebuchet MS"/>
              </a:rPr>
              <a:t>l</a:t>
            </a:r>
            <a:r>
              <a:rPr sz="2400" spc="-165" dirty="0">
                <a:latin typeface="Trebuchet MS"/>
                <a:cs typeface="Trebuchet MS"/>
              </a:rPr>
              <a:t>i</a:t>
            </a:r>
            <a:r>
              <a:rPr sz="2400" spc="-10" dirty="0">
                <a:latin typeface="Trebuchet MS"/>
                <a:cs typeface="Trebuchet MS"/>
              </a:rPr>
              <a:t>g</a:t>
            </a:r>
            <a:r>
              <a:rPr sz="2400" spc="35" dirty="0">
                <a:latin typeface="Trebuchet MS"/>
                <a:cs typeface="Trebuchet MS"/>
              </a:rPr>
              <a:t>n</a:t>
            </a:r>
            <a:r>
              <a:rPr sz="2400" spc="-290" dirty="0">
                <a:latin typeface="Trebuchet MS"/>
                <a:cs typeface="Trebuchet MS"/>
              </a:rPr>
              <a:t>.</a:t>
            </a:r>
            <a:r>
              <a:rPr sz="2400" spc="210" dirty="0">
                <a:latin typeface="Trebuchet MS"/>
                <a:cs typeface="Trebuchet MS"/>
              </a:rPr>
              <a:t>C</a:t>
            </a:r>
            <a:r>
              <a:rPr sz="2400" spc="-40" dirty="0">
                <a:latin typeface="Trebuchet MS"/>
                <a:cs typeface="Trebuchet MS"/>
              </a:rPr>
              <a:t>en</a:t>
            </a:r>
            <a:r>
              <a:rPr sz="2400" spc="-210" dirty="0">
                <a:latin typeface="Trebuchet MS"/>
                <a:cs typeface="Trebuchet MS"/>
              </a:rPr>
              <a:t>t</a:t>
            </a:r>
            <a:r>
              <a:rPr sz="2400" spc="-40" dirty="0">
                <a:latin typeface="Trebuchet MS"/>
                <a:cs typeface="Trebuchet MS"/>
              </a:rPr>
              <a:t>e</a:t>
            </a:r>
            <a:r>
              <a:rPr sz="2400" spc="-290" dirty="0">
                <a:latin typeface="Trebuchet MS"/>
                <a:cs typeface="Trebuchet MS"/>
              </a:rPr>
              <a:t>r</a:t>
            </a:r>
            <a:r>
              <a:rPr sz="2400" spc="-200" dirty="0">
                <a:latin typeface="Trebuchet MS"/>
                <a:cs typeface="Trebuchet MS"/>
              </a:rPr>
              <a:t>,</a:t>
            </a:r>
            <a:endParaRPr sz="2400">
              <a:latin typeface="Trebuchet MS"/>
              <a:cs typeface="Trebuchet MS"/>
            </a:endParaRPr>
          </a:p>
          <a:p>
            <a:pPr marL="1250950">
              <a:lnSpc>
                <a:spcPct val="100000"/>
              </a:lnSpc>
              <a:spcBef>
                <a:spcPts val="1250"/>
              </a:spcBef>
            </a:pPr>
            <a:r>
              <a:rPr sz="2400" spc="-180" dirty="0">
                <a:latin typeface="Trebuchet MS"/>
                <a:cs typeface="Trebuchet MS"/>
              </a:rPr>
              <a:t>)</a:t>
            </a:r>
            <a:endParaRPr sz="2400">
              <a:latin typeface="Trebuchet MS"/>
              <a:cs typeface="Trebuchet MS"/>
            </a:endParaRPr>
          </a:p>
          <a:p>
            <a:pPr marL="1250950">
              <a:lnSpc>
                <a:spcPct val="100000"/>
              </a:lnSpc>
              <a:spcBef>
                <a:spcPts val="1175"/>
              </a:spcBef>
            </a:pPr>
            <a:r>
              <a:rPr sz="2400" spc="-200" dirty="0">
                <a:latin typeface="Trebuchet MS"/>
                <a:cs typeface="Trebuchet MS"/>
              </a:rPr>
              <a:t>Text(</a:t>
            </a:r>
            <a:endParaRPr sz="2400">
              <a:latin typeface="Trebuchet MS"/>
              <a:cs typeface="Trebuchet MS"/>
            </a:endParaRPr>
          </a:p>
          <a:p>
            <a:pPr marL="1499235">
              <a:lnSpc>
                <a:spcPts val="4130"/>
              </a:lnSpc>
              <a:spcBef>
                <a:spcPts val="340"/>
              </a:spcBef>
            </a:pPr>
            <a:r>
              <a:rPr sz="2400" spc="-220" dirty="0">
                <a:latin typeface="Trebuchet MS"/>
                <a:cs typeface="Trebuchet MS"/>
              </a:rPr>
              <a:t>Text</a:t>
            </a:r>
            <a:r>
              <a:rPr sz="2400" spc="-229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215" dirty="0">
                <a:latin typeface="Trebuchet MS"/>
                <a:cs typeface="Trebuchet MS"/>
              </a:rPr>
              <a:t> </a:t>
            </a:r>
            <a:r>
              <a:rPr sz="2400" spc="-30" dirty="0">
                <a:latin typeface="Trebuchet MS"/>
                <a:cs typeface="Trebuchet MS"/>
              </a:rPr>
              <a:t>stringResource(id</a:t>
            </a:r>
            <a:r>
              <a:rPr sz="2400" spc="-200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260" dirty="0">
                <a:latin typeface="Trebuchet MS"/>
                <a:cs typeface="Trebuchet MS"/>
              </a:rPr>
              <a:t> </a:t>
            </a:r>
            <a:r>
              <a:rPr sz="2400" spc="-75" dirty="0">
                <a:latin typeface="Trebuchet MS"/>
                <a:cs typeface="Trebuchet MS"/>
              </a:rPr>
              <a:t>R.string.plan),</a:t>
            </a:r>
            <a:r>
              <a:rPr sz="2400" spc="-215" dirty="0">
                <a:latin typeface="Trebuchet MS"/>
                <a:cs typeface="Trebuchet MS"/>
              </a:rPr>
              <a:t> </a:t>
            </a:r>
            <a:r>
              <a:rPr sz="2400" spc="-10" dirty="0">
                <a:latin typeface="Trebuchet MS"/>
                <a:cs typeface="Trebuchet MS"/>
              </a:rPr>
              <a:t>color</a:t>
            </a:r>
            <a:r>
              <a:rPr sz="2400" spc="-254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245" dirty="0">
                <a:latin typeface="Trebuchet MS"/>
                <a:cs typeface="Trebuchet MS"/>
              </a:rPr>
              <a:t> </a:t>
            </a:r>
            <a:r>
              <a:rPr sz="2400" spc="-90" dirty="0">
                <a:latin typeface="Trebuchet MS"/>
                <a:cs typeface="Trebuchet MS"/>
              </a:rPr>
              <a:t>Color.Gray, </a:t>
            </a:r>
            <a:r>
              <a:rPr sz="2400" spc="-705" dirty="0">
                <a:latin typeface="Trebuchet MS"/>
                <a:cs typeface="Trebuchet MS"/>
              </a:rPr>
              <a:t> </a:t>
            </a:r>
            <a:r>
              <a:rPr sz="2400" spc="-215" dirty="0">
                <a:latin typeface="Trebuchet MS"/>
                <a:cs typeface="Trebuchet MS"/>
              </a:rPr>
              <a:t>f</a:t>
            </a:r>
            <a:r>
              <a:rPr sz="2400" spc="55" dirty="0">
                <a:latin typeface="Trebuchet MS"/>
                <a:cs typeface="Trebuchet MS"/>
              </a:rPr>
              <a:t>o</a:t>
            </a:r>
            <a:r>
              <a:rPr sz="2400" spc="30" dirty="0">
                <a:latin typeface="Trebuchet MS"/>
                <a:cs typeface="Trebuchet MS"/>
              </a:rPr>
              <a:t>n</a:t>
            </a:r>
            <a:r>
              <a:rPr sz="2400" spc="-204" dirty="0">
                <a:latin typeface="Trebuchet MS"/>
                <a:cs typeface="Trebuchet MS"/>
              </a:rPr>
              <a:t>t</a:t>
            </a:r>
            <a:r>
              <a:rPr sz="2400" spc="195" dirty="0">
                <a:latin typeface="Trebuchet MS"/>
                <a:cs typeface="Trebuchet MS"/>
              </a:rPr>
              <a:t>S</a:t>
            </a:r>
            <a:r>
              <a:rPr sz="2400" spc="-95" dirty="0">
                <a:latin typeface="Trebuchet MS"/>
                <a:cs typeface="Trebuchet MS"/>
              </a:rPr>
              <a:t>i</a:t>
            </a:r>
            <a:r>
              <a:rPr sz="2400" spc="-170" dirty="0">
                <a:latin typeface="Trebuchet MS"/>
                <a:cs typeface="Trebuchet MS"/>
              </a:rPr>
              <a:t>z</a:t>
            </a:r>
            <a:r>
              <a:rPr sz="2400" spc="-45" dirty="0">
                <a:latin typeface="Trebuchet MS"/>
                <a:cs typeface="Trebuchet MS"/>
              </a:rPr>
              <a:t>e</a:t>
            </a:r>
            <a:r>
              <a:rPr sz="2400" spc="-210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210" dirty="0">
                <a:latin typeface="Trebuchet MS"/>
                <a:cs typeface="Trebuchet MS"/>
              </a:rPr>
              <a:t> </a:t>
            </a:r>
            <a:r>
              <a:rPr sz="2400" spc="10" dirty="0">
                <a:latin typeface="Trebuchet MS"/>
                <a:cs typeface="Trebuchet MS"/>
              </a:rPr>
              <a:t>16</a:t>
            </a:r>
            <a:r>
              <a:rPr sz="2400" spc="-210" dirty="0">
                <a:latin typeface="Trebuchet MS"/>
                <a:cs typeface="Trebuchet MS"/>
              </a:rPr>
              <a:t>.</a:t>
            </a:r>
            <a:r>
              <a:rPr sz="2400" spc="150" dirty="0">
                <a:latin typeface="Trebuchet MS"/>
                <a:cs typeface="Trebuchet MS"/>
              </a:rPr>
              <a:t>s</a:t>
            </a:r>
            <a:r>
              <a:rPr sz="2400" spc="10" dirty="0">
                <a:latin typeface="Trebuchet MS"/>
                <a:cs typeface="Trebuchet MS"/>
              </a:rPr>
              <a:t>p</a:t>
            </a:r>
            <a:endParaRPr sz="2400">
              <a:latin typeface="Trebuchet MS"/>
              <a:cs typeface="Trebuchet MS"/>
            </a:endParaRPr>
          </a:p>
          <a:p>
            <a:pPr marL="1250950">
              <a:lnSpc>
                <a:spcPct val="100000"/>
              </a:lnSpc>
              <a:spcBef>
                <a:spcPts val="905"/>
              </a:spcBef>
            </a:pPr>
            <a:r>
              <a:rPr sz="2400" spc="-180" dirty="0">
                <a:latin typeface="Trebuchet MS"/>
                <a:cs typeface="Trebuchet MS"/>
              </a:rPr>
              <a:t>)</a:t>
            </a:r>
            <a:endParaRPr sz="2400">
              <a:latin typeface="Trebuchet MS"/>
              <a:cs typeface="Trebuchet MS"/>
            </a:endParaRPr>
          </a:p>
          <a:p>
            <a:pPr marL="1003300">
              <a:lnSpc>
                <a:spcPct val="100000"/>
              </a:lnSpc>
              <a:spcBef>
                <a:spcPts val="1250"/>
              </a:spcBef>
            </a:pPr>
            <a:r>
              <a:rPr sz="2400" spc="-175" dirty="0">
                <a:latin typeface="Trebuchet MS"/>
                <a:cs typeface="Trebuchet MS"/>
              </a:rPr>
              <a:t>}</a:t>
            </a:r>
            <a:endParaRPr sz="2400">
              <a:latin typeface="Trebuchet MS"/>
              <a:cs typeface="Trebuchet MS"/>
            </a:endParaRPr>
          </a:p>
          <a:p>
            <a:pPr marL="755650">
              <a:lnSpc>
                <a:spcPct val="100000"/>
              </a:lnSpc>
              <a:spcBef>
                <a:spcPts val="1245"/>
              </a:spcBef>
            </a:pPr>
            <a:r>
              <a:rPr sz="2400" spc="-175" dirty="0">
                <a:latin typeface="Trebuchet MS"/>
                <a:cs typeface="Trebuchet MS"/>
              </a:rPr>
              <a:t>}</a:t>
            </a:r>
            <a:endParaRPr sz="2400">
              <a:latin typeface="Trebuchet MS"/>
              <a:cs typeface="Trebuchet MS"/>
            </a:endParaRPr>
          </a:p>
          <a:p>
            <a:pPr marL="755650">
              <a:lnSpc>
                <a:spcPct val="100000"/>
              </a:lnSpc>
              <a:spcBef>
                <a:spcPts val="1175"/>
              </a:spcBef>
            </a:pPr>
            <a:r>
              <a:rPr sz="2400" spc="195" dirty="0">
                <a:latin typeface="Trebuchet MS"/>
                <a:cs typeface="Trebuchet MS"/>
              </a:rPr>
              <a:t>S</a:t>
            </a:r>
            <a:r>
              <a:rPr sz="2400" spc="25" dirty="0">
                <a:latin typeface="Trebuchet MS"/>
                <a:cs typeface="Trebuchet MS"/>
              </a:rPr>
              <a:t>pa</a:t>
            </a:r>
            <a:r>
              <a:rPr sz="2400" spc="45" dirty="0">
                <a:latin typeface="Trebuchet MS"/>
                <a:cs typeface="Trebuchet MS"/>
              </a:rPr>
              <a:t>c</a:t>
            </a:r>
            <a:r>
              <a:rPr sz="2400" spc="-35" dirty="0">
                <a:latin typeface="Trebuchet MS"/>
                <a:cs typeface="Trebuchet MS"/>
              </a:rPr>
              <a:t>e</a:t>
            </a:r>
            <a:r>
              <a:rPr sz="2400" spc="-110" dirty="0">
                <a:latin typeface="Trebuchet MS"/>
                <a:cs typeface="Trebuchet MS"/>
              </a:rPr>
              <a:t>r</a:t>
            </a:r>
            <a:r>
              <a:rPr sz="2400" spc="-210" dirty="0">
                <a:latin typeface="Trebuchet MS"/>
                <a:cs typeface="Trebuchet MS"/>
              </a:rPr>
              <a:t>(</a:t>
            </a:r>
            <a:r>
              <a:rPr sz="2400" spc="30" dirty="0">
                <a:latin typeface="Trebuchet MS"/>
                <a:cs typeface="Trebuchet MS"/>
              </a:rPr>
              <a:t>m</a:t>
            </a:r>
            <a:r>
              <a:rPr sz="2400" spc="55" dirty="0">
                <a:latin typeface="Trebuchet MS"/>
                <a:cs typeface="Trebuchet MS"/>
              </a:rPr>
              <a:t>o</a:t>
            </a:r>
            <a:r>
              <a:rPr sz="2400" spc="-70" dirty="0">
                <a:latin typeface="Trebuchet MS"/>
                <a:cs typeface="Trebuchet MS"/>
              </a:rPr>
              <a:t>d</a:t>
            </a:r>
            <a:r>
              <a:rPr sz="2400" spc="-5" dirty="0">
                <a:latin typeface="Trebuchet MS"/>
                <a:cs typeface="Trebuchet MS"/>
              </a:rPr>
              <a:t>i</a:t>
            </a:r>
            <a:r>
              <a:rPr sz="2400" spc="-215" dirty="0">
                <a:latin typeface="Trebuchet MS"/>
                <a:cs typeface="Trebuchet MS"/>
              </a:rPr>
              <a:t>f</a:t>
            </a:r>
            <a:r>
              <a:rPr sz="2400" spc="-90" dirty="0">
                <a:latin typeface="Trebuchet MS"/>
                <a:cs typeface="Trebuchet MS"/>
              </a:rPr>
              <a:t>i</a:t>
            </a:r>
            <a:r>
              <a:rPr sz="2400" spc="-35" dirty="0">
                <a:latin typeface="Trebuchet MS"/>
                <a:cs typeface="Trebuchet MS"/>
              </a:rPr>
              <a:t>e</a:t>
            </a:r>
            <a:r>
              <a:rPr sz="2400" spc="-130" dirty="0">
                <a:latin typeface="Trebuchet MS"/>
                <a:cs typeface="Trebuchet MS"/>
              </a:rPr>
              <a:t>r</a:t>
            </a:r>
            <a:r>
              <a:rPr sz="2400" spc="-250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260" dirty="0">
                <a:latin typeface="Trebuchet MS"/>
                <a:cs typeface="Trebuchet MS"/>
              </a:rPr>
              <a:t> </a:t>
            </a:r>
            <a:r>
              <a:rPr sz="2400" spc="170" dirty="0">
                <a:latin typeface="Trebuchet MS"/>
                <a:cs typeface="Trebuchet MS"/>
              </a:rPr>
              <a:t>M</a:t>
            </a:r>
            <a:r>
              <a:rPr sz="2400" spc="55" dirty="0">
                <a:latin typeface="Trebuchet MS"/>
                <a:cs typeface="Trebuchet MS"/>
              </a:rPr>
              <a:t>o</a:t>
            </a:r>
            <a:r>
              <a:rPr sz="2400" spc="-70" dirty="0">
                <a:latin typeface="Trebuchet MS"/>
                <a:cs typeface="Trebuchet MS"/>
              </a:rPr>
              <a:t>d</a:t>
            </a:r>
            <a:r>
              <a:rPr sz="2400" spc="-5" dirty="0">
                <a:latin typeface="Trebuchet MS"/>
                <a:cs typeface="Trebuchet MS"/>
              </a:rPr>
              <a:t>i</a:t>
            </a:r>
            <a:r>
              <a:rPr sz="2400" spc="-215" dirty="0">
                <a:latin typeface="Trebuchet MS"/>
                <a:cs typeface="Trebuchet MS"/>
              </a:rPr>
              <a:t>f</a:t>
            </a:r>
            <a:r>
              <a:rPr sz="2400" spc="-90" dirty="0">
                <a:latin typeface="Trebuchet MS"/>
                <a:cs typeface="Trebuchet MS"/>
              </a:rPr>
              <a:t>i</a:t>
            </a:r>
            <a:r>
              <a:rPr sz="2400" spc="-35" dirty="0">
                <a:latin typeface="Trebuchet MS"/>
                <a:cs typeface="Trebuchet MS"/>
              </a:rPr>
              <a:t>e</a:t>
            </a:r>
            <a:r>
              <a:rPr sz="2400" spc="-335" dirty="0">
                <a:latin typeface="Trebuchet MS"/>
                <a:cs typeface="Trebuchet MS"/>
              </a:rPr>
              <a:t>r</a:t>
            </a:r>
            <a:r>
              <a:rPr sz="2400" spc="-204" dirty="0">
                <a:latin typeface="Trebuchet MS"/>
                <a:cs typeface="Trebuchet MS"/>
              </a:rPr>
              <a:t>.</a:t>
            </a:r>
            <a:r>
              <a:rPr sz="2400" spc="35" dirty="0">
                <a:latin typeface="Trebuchet MS"/>
                <a:cs typeface="Trebuchet MS"/>
              </a:rPr>
              <a:t>h</a:t>
            </a:r>
            <a:r>
              <a:rPr sz="2400" spc="-35" dirty="0">
                <a:latin typeface="Trebuchet MS"/>
                <a:cs typeface="Trebuchet MS"/>
              </a:rPr>
              <a:t>e</a:t>
            </a:r>
            <a:r>
              <a:rPr sz="2400" spc="-165" dirty="0">
                <a:latin typeface="Trebuchet MS"/>
                <a:cs typeface="Trebuchet MS"/>
              </a:rPr>
              <a:t>i</a:t>
            </a:r>
            <a:r>
              <a:rPr sz="2400" spc="-10" dirty="0">
                <a:latin typeface="Trebuchet MS"/>
                <a:cs typeface="Trebuchet MS"/>
              </a:rPr>
              <a:t>g</a:t>
            </a:r>
            <a:r>
              <a:rPr sz="2400" spc="-40" dirty="0">
                <a:latin typeface="Trebuchet MS"/>
                <a:cs typeface="Trebuchet MS"/>
              </a:rPr>
              <a:t>h</a:t>
            </a:r>
            <a:r>
              <a:rPr sz="2400" spc="-160" dirty="0">
                <a:latin typeface="Trebuchet MS"/>
                <a:cs typeface="Trebuchet MS"/>
              </a:rPr>
              <a:t>t</a:t>
            </a:r>
            <a:r>
              <a:rPr sz="2400" spc="-210" dirty="0">
                <a:latin typeface="Trebuchet MS"/>
                <a:cs typeface="Trebuchet MS"/>
              </a:rPr>
              <a:t>(</a:t>
            </a:r>
            <a:r>
              <a:rPr sz="2400" spc="80" dirty="0">
                <a:latin typeface="Trebuchet MS"/>
                <a:cs typeface="Trebuchet MS"/>
              </a:rPr>
              <a:t>2</a:t>
            </a:r>
            <a:r>
              <a:rPr sz="2400" spc="10" dirty="0">
                <a:latin typeface="Trebuchet MS"/>
                <a:cs typeface="Trebuchet MS"/>
              </a:rPr>
              <a:t>0</a:t>
            </a:r>
            <a:r>
              <a:rPr sz="2400" spc="-285" dirty="0">
                <a:latin typeface="Trebuchet MS"/>
                <a:cs typeface="Trebuchet MS"/>
              </a:rPr>
              <a:t>.</a:t>
            </a:r>
            <a:r>
              <a:rPr sz="2400" spc="-60" dirty="0">
                <a:latin typeface="Trebuchet MS"/>
                <a:cs typeface="Trebuchet MS"/>
              </a:rPr>
              <a:t>dp</a:t>
            </a:r>
            <a:r>
              <a:rPr sz="2400" spc="-65" dirty="0">
                <a:latin typeface="Trebuchet MS"/>
                <a:cs typeface="Trebuchet MS"/>
              </a:rPr>
              <a:t>)</a:t>
            </a:r>
            <a:r>
              <a:rPr sz="2400" spc="-180" dirty="0">
                <a:latin typeface="Trebuchet MS"/>
                <a:cs typeface="Trebuchet MS"/>
              </a:rPr>
              <a:t>)</a:t>
            </a:r>
            <a:endParaRPr sz="24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6019800"/>
            <a:ext cx="676275" cy="4267200"/>
          </a:xfrm>
          <a:custGeom>
            <a:avLst/>
            <a:gdLst/>
            <a:ahLst/>
            <a:cxnLst/>
            <a:rect l="l" t="t" r="r" b="b"/>
            <a:pathLst>
              <a:path w="676275" h="4267200">
                <a:moveTo>
                  <a:pt x="0" y="0"/>
                </a:moveTo>
                <a:lnTo>
                  <a:pt x="0" y="4267200"/>
                </a:lnTo>
                <a:lnTo>
                  <a:pt x="676275" y="4267200"/>
                </a:lnTo>
                <a:lnTo>
                  <a:pt x="0" y="0"/>
                </a:lnTo>
                <a:close/>
              </a:path>
            </a:pathLst>
          </a:custGeom>
          <a:solidFill>
            <a:srgbClr val="5FCAEE">
              <a:alpha val="69802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2120900" y="83376"/>
            <a:ext cx="10541635" cy="9959975"/>
          </a:xfrm>
          <a:prstGeom prst="rect">
            <a:avLst/>
          </a:prstGeom>
        </p:spPr>
        <p:txBody>
          <a:bodyPr vert="horz" wrap="square" lIns="0" tIns="170815" rIns="0" bIns="0" rtlCol="0">
            <a:spAutoFit/>
          </a:bodyPr>
          <a:lstStyle/>
          <a:p>
            <a:pPr marR="9780270" algn="ctr">
              <a:lnSpc>
                <a:spcPct val="100000"/>
              </a:lnSpc>
              <a:spcBef>
                <a:spcPts val="1345"/>
              </a:spcBef>
            </a:pPr>
            <a:r>
              <a:rPr sz="2400" spc="-30" dirty="0">
                <a:latin typeface="Trebuchet MS"/>
                <a:cs typeface="Trebuchet MS"/>
              </a:rPr>
              <a:t>Card(</a:t>
            </a:r>
            <a:endParaRPr sz="2400">
              <a:latin typeface="Trebuchet MS"/>
              <a:cs typeface="Trebuchet MS"/>
            </a:endParaRPr>
          </a:p>
          <a:p>
            <a:pPr marR="6072505" algn="ctr">
              <a:lnSpc>
                <a:spcPct val="100000"/>
              </a:lnSpc>
              <a:spcBef>
                <a:spcPts val="1245"/>
              </a:spcBef>
            </a:pPr>
            <a:r>
              <a:rPr sz="2400" spc="170" dirty="0">
                <a:latin typeface="Trebuchet MS"/>
                <a:cs typeface="Trebuchet MS"/>
              </a:rPr>
              <a:t>M</a:t>
            </a:r>
            <a:r>
              <a:rPr sz="2400" spc="55" dirty="0">
                <a:latin typeface="Trebuchet MS"/>
                <a:cs typeface="Trebuchet MS"/>
              </a:rPr>
              <a:t>o</a:t>
            </a:r>
            <a:r>
              <a:rPr sz="2400" spc="-70" dirty="0">
                <a:latin typeface="Trebuchet MS"/>
                <a:cs typeface="Trebuchet MS"/>
              </a:rPr>
              <a:t>d</a:t>
            </a:r>
            <a:r>
              <a:rPr sz="2400" spc="-10" dirty="0">
                <a:latin typeface="Trebuchet MS"/>
                <a:cs typeface="Trebuchet MS"/>
              </a:rPr>
              <a:t>i</a:t>
            </a:r>
            <a:r>
              <a:rPr sz="2400" spc="-215" dirty="0">
                <a:latin typeface="Trebuchet MS"/>
                <a:cs typeface="Trebuchet MS"/>
              </a:rPr>
              <a:t>f</a:t>
            </a:r>
            <a:r>
              <a:rPr sz="2400" spc="-95" dirty="0">
                <a:latin typeface="Trebuchet MS"/>
                <a:cs typeface="Trebuchet MS"/>
              </a:rPr>
              <a:t>i</a:t>
            </a:r>
            <a:r>
              <a:rPr sz="2400" spc="-40" dirty="0">
                <a:latin typeface="Trebuchet MS"/>
                <a:cs typeface="Trebuchet MS"/>
              </a:rPr>
              <a:t>e</a:t>
            </a:r>
            <a:r>
              <a:rPr sz="2400" spc="-130" dirty="0">
                <a:latin typeface="Trebuchet MS"/>
                <a:cs typeface="Trebuchet MS"/>
              </a:rPr>
              <a:t>r</a:t>
            </a:r>
            <a:r>
              <a:rPr sz="2400" spc="-260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210" dirty="0">
                <a:latin typeface="Trebuchet MS"/>
                <a:cs typeface="Trebuchet MS"/>
              </a:rPr>
              <a:t> </a:t>
            </a:r>
            <a:r>
              <a:rPr sz="2400" spc="170" dirty="0">
                <a:latin typeface="Trebuchet MS"/>
                <a:cs typeface="Trebuchet MS"/>
              </a:rPr>
              <a:t>M</a:t>
            </a:r>
            <a:r>
              <a:rPr sz="2400" spc="55" dirty="0">
                <a:latin typeface="Trebuchet MS"/>
                <a:cs typeface="Trebuchet MS"/>
              </a:rPr>
              <a:t>o</a:t>
            </a:r>
            <a:r>
              <a:rPr sz="2400" spc="-70" dirty="0">
                <a:latin typeface="Trebuchet MS"/>
                <a:cs typeface="Trebuchet MS"/>
              </a:rPr>
              <a:t>d</a:t>
            </a:r>
            <a:r>
              <a:rPr sz="2400" spc="-80" dirty="0">
                <a:latin typeface="Trebuchet MS"/>
                <a:cs typeface="Trebuchet MS"/>
              </a:rPr>
              <a:t>i</a:t>
            </a:r>
            <a:r>
              <a:rPr sz="2400" spc="-145" dirty="0">
                <a:latin typeface="Trebuchet MS"/>
                <a:cs typeface="Trebuchet MS"/>
              </a:rPr>
              <a:t>f</a:t>
            </a:r>
            <a:r>
              <a:rPr sz="2400" spc="-95" dirty="0">
                <a:latin typeface="Trebuchet MS"/>
                <a:cs typeface="Trebuchet MS"/>
              </a:rPr>
              <a:t>i</a:t>
            </a:r>
            <a:r>
              <a:rPr sz="2400" spc="-40" dirty="0">
                <a:latin typeface="Trebuchet MS"/>
                <a:cs typeface="Trebuchet MS"/>
              </a:rPr>
              <a:t>e</a:t>
            </a:r>
            <a:r>
              <a:rPr sz="2400" spc="-130" dirty="0">
                <a:latin typeface="Trebuchet MS"/>
                <a:cs typeface="Trebuchet MS"/>
              </a:rPr>
              <a:t>r</a:t>
            </a:r>
            <a:endParaRPr sz="2400">
              <a:latin typeface="Trebuchet MS"/>
              <a:cs typeface="Trebuchet MS"/>
            </a:endParaRPr>
          </a:p>
          <a:p>
            <a:pPr marR="6132830" algn="ctr">
              <a:lnSpc>
                <a:spcPct val="100000"/>
              </a:lnSpc>
              <a:spcBef>
                <a:spcPts val="1250"/>
              </a:spcBef>
            </a:pPr>
            <a:r>
              <a:rPr sz="2400" spc="-85" dirty="0">
                <a:latin typeface="Trebuchet MS"/>
                <a:cs typeface="Trebuchet MS"/>
              </a:rPr>
              <a:t>.fillMaxWidth()</a:t>
            </a:r>
            <a:endParaRPr sz="2400">
              <a:latin typeface="Trebuchet MS"/>
              <a:cs typeface="Trebuchet MS"/>
            </a:endParaRPr>
          </a:p>
          <a:p>
            <a:pPr marR="6036945" algn="ctr">
              <a:lnSpc>
                <a:spcPct val="100000"/>
              </a:lnSpc>
              <a:spcBef>
                <a:spcPts val="1250"/>
              </a:spcBef>
            </a:pPr>
            <a:r>
              <a:rPr sz="2400" spc="-75" dirty="0">
                <a:latin typeface="Trebuchet MS"/>
                <a:cs typeface="Trebuchet MS"/>
              </a:rPr>
              <a:t>.height(250.dp)</a:t>
            </a:r>
            <a:endParaRPr sz="2400">
              <a:latin typeface="Trebuchet MS"/>
              <a:cs typeface="Trebuchet MS"/>
            </a:endParaRPr>
          </a:p>
          <a:p>
            <a:pPr marL="1251585" marR="6510020">
              <a:lnSpc>
                <a:spcPts val="4130"/>
              </a:lnSpc>
              <a:spcBef>
                <a:spcPts val="270"/>
              </a:spcBef>
            </a:pPr>
            <a:r>
              <a:rPr sz="2400" spc="-285" dirty="0">
                <a:latin typeface="Trebuchet MS"/>
                <a:cs typeface="Trebuchet MS"/>
              </a:rPr>
              <a:t>.</a:t>
            </a:r>
            <a:r>
              <a:rPr sz="2400" spc="80" dirty="0">
                <a:latin typeface="Trebuchet MS"/>
                <a:cs typeface="Trebuchet MS"/>
              </a:rPr>
              <a:t>c</a:t>
            </a:r>
            <a:r>
              <a:rPr sz="2400" spc="-110" dirty="0">
                <a:latin typeface="Trebuchet MS"/>
                <a:cs typeface="Trebuchet MS"/>
              </a:rPr>
              <a:t>l</a:t>
            </a:r>
            <a:r>
              <a:rPr sz="2400" spc="-95" dirty="0">
                <a:latin typeface="Trebuchet MS"/>
                <a:cs typeface="Trebuchet MS"/>
              </a:rPr>
              <a:t>i</a:t>
            </a:r>
            <a:r>
              <a:rPr sz="2400" spc="80" dirty="0">
                <a:latin typeface="Trebuchet MS"/>
                <a:cs typeface="Trebuchet MS"/>
              </a:rPr>
              <a:t>c</a:t>
            </a:r>
            <a:r>
              <a:rPr sz="2400" spc="-95" dirty="0">
                <a:latin typeface="Trebuchet MS"/>
                <a:cs typeface="Trebuchet MS"/>
              </a:rPr>
              <a:t>k</a:t>
            </a:r>
            <a:r>
              <a:rPr sz="2400" spc="-30" dirty="0">
                <a:latin typeface="Trebuchet MS"/>
                <a:cs typeface="Trebuchet MS"/>
              </a:rPr>
              <a:t>ab</a:t>
            </a:r>
            <a:r>
              <a:rPr sz="2400" spc="-40" dirty="0">
                <a:latin typeface="Trebuchet MS"/>
                <a:cs typeface="Trebuchet MS"/>
              </a:rPr>
              <a:t>l</a:t>
            </a:r>
            <a:r>
              <a:rPr sz="2400" spc="-45" dirty="0">
                <a:latin typeface="Trebuchet MS"/>
                <a:cs typeface="Trebuchet MS"/>
              </a:rPr>
              <a:t>e</a:t>
            </a:r>
            <a:r>
              <a:rPr sz="2400" spc="-195" dirty="0">
                <a:latin typeface="Trebuchet MS"/>
                <a:cs typeface="Trebuchet MS"/>
              </a:rPr>
              <a:t> </a:t>
            </a:r>
            <a:r>
              <a:rPr sz="2400" spc="-155" dirty="0">
                <a:latin typeface="Trebuchet MS"/>
                <a:cs typeface="Trebuchet MS"/>
              </a:rPr>
              <a:t>{  </a:t>
            </a:r>
            <a:r>
              <a:rPr sz="2400" spc="210" dirty="0">
                <a:latin typeface="Trebuchet MS"/>
                <a:cs typeface="Trebuchet MS"/>
              </a:rPr>
              <a:t>C</a:t>
            </a:r>
            <a:r>
              <a:rPr sz="2400" spc="55" dirty="0">
                <a:latin typeface="Trebuchet MS"/>
                <a:cs typeface="Trebuchet MS"/>
              </a:rPr>
              <a:t>o</a:t>
            </a:r>
            <a:r>
              <a:rPr sz="2400" spc="30" dirty="0">
                <a:latin typeface="Trebuchet MS"/>
                <a:cs typeface="Trebuchet MS"/>
              </a:rPr>
              <a:t>n</a:t>
            </a:r>
            <a:r>
              <a:rPr sz="2400" spc="-204" dirty="0">
                <a:latin typeface="Trebuchet MS"/>
                <a:cs typeface="Trebuchet MS"/>
              </a:rPr>
              <a:t>t</a:t>
            </a:r>
            <a:r>
              <a:rPr sz="2400" spc="-114" dirty="0">
                <a:latin typeface="Trebuchet MS"/>
                <a:cs typeface="Trebuchet MS"/>
              </a:rPr>
              <a:t>e</a:t>
            </a:r>
            <a:r>
              <a:rPr sz="2400" spc="-155" dirty="0">
                <a:latin typeface="Trebuchet MS"/>
                <a:cs typeface="Trebuchet MS"/>
              </a:rPr>
              <a:t>x</a:t>
            </a:r>
            <a:r>
              <a:rPr sz="2400" spc="-130" dirty="0">
                <a:latin typeface="Trebuchet MS"/>
                <a:cs typeface="Trebuchet MS"/>
              </a:rPr>
              <a:t>t</a:t>
            </a:r>
            <a:r>
              <a:rPr sz="2400" spc="-285" dirty="0">
                <a:latin typeface="Trebuchet MS"/>
                <a:cs typeface="Trebuchet MS"/>
              </a:rPr>
              <a:t>.</a:t>
            </a:r>
            <a:r>
              <a:rPr sz="2400" spc="220" dirty="0">
                <a:latin typeface="Trebuchet MS"/>
                <a:cs typeface="Trebuchet MS"/>
              </a:rPr>
              <a:t>s</a:t>
            </a:r>
            <a:r>
              <a:rPr sz="2400" spc="-204" dirty="0">
                <a:latin typeface="Trebuchet MS"/>
                <a:cs typeface="Trebuchet MS"/>
              </a:rPr>
              <a:t>t</a:t>
            </a:r>
            <a:r>
              <a:rPr sz="2400" spc="-75" dirty="0">
                <a:latin typeface="Trebuchet MS"/>
                <a:cs typeface="Trebuchet MS"/>
              </a:rPr>
              <a:t>a</a:t>
            </a:r>
            <a:r>
              <a:rPr sz="2400" spc="-105" dirty="0">
                <a:latin typeface="Trebuchet MS"/>
                <a:cs typeface="Trebuchet MS"/>
              </a:rPr>
              <a:t>r</a:t>
            </a:r>
            <a:r>
              <a:rPr sz="2400" spc="-130" dirty="0">
                <a:latin typeface="Trebuchet MS"/>
                <a:cs typeface="Trebuchet MS"/>
              </a:rPr>
              <a:t>t</a:t>
            </a:r>
            <a:r>
              <a:rPr sz="2400" spc="5" dirty="0">
                <a:latin typeface="Trebuchet MS"/>
                <a:cs typeface="Trebuchet MS"/>
              </a:rPr>
              <a:t>Ac</a:t>
            </a:r>
            <a:r>
              <a:rPr sz="2400" spc="-130" dirty="0">
                <a:latin typeface="Trebuchet MS"/>
                <a:cs typeface="Trebuchet MS"/>
              </a:rPr>
              <a:t>t</a:t>
            </a:r>
            <a:r>
              <a:rPr sz="2400" spc="-165" dirty="0">
                <a:latin typeface="Trebuchet MS"/>
                <a:cs typeface="Trebuchet MS"/>
              </a:rPr>
              <a:t>i</a:t>
            </a:r>
            <a:r>
              <a:rPr sz="2400" spc="-55" dirty="0">
                <a:latin typeface="Trebuchet MS"/>
                <a:cs typeface="Trebuchet MS"/>
              </a:rPr>
              <a:t>v</a:t>
            </a:r>
            <a:r>
              <a:rPr sz="2400" spc="-95" dirty="0">
                <a:latin typeface="Trebuchet MS"/>
                <a:cs typeface="Trebuchet MS"/>
              </a:rPr>
              <a:t>i</a:t>
            </a:r>
            <a:r>
              <a:rPr sz="2400" spc="-204" dirty="0">
                <a:latin typeface="Trebuchet MS"/>
                <a:cs typeface="Trebuchet MS"/>
              </a:rPr>
              <a:t>t</a:t>
            </a:r>
            <a:r>
              <a:rPr sz="2400" spc="-70" dirty="0">
                <a:latin typeface="Trebuchet MS"/>
                <a:cs typeface="Trebuchet MS"/>
              </a:rPr>
              <a:t>y</a:t>
            </a:r>
            <a:r>
              <a:rPr sz="2400" spc="-180" dirty="0">
                <a:latin typeface="Trebuchet MS"/>
                <a:cs typeface="Trebuchet MS"/>
              </a:rPr>
              <a:t>(</a:t>
            </a:r>
            <a:endParaRPr sz="2400">
              <a:latin typeface="Trebuchet MS"/>
              <a:cs typeface="Trebuchet MS"/>
            </a:endParaRPr>
          </a:p>
          <a:p>
            <a:pPr marL="1499235">
              <a:lnSpc>
                <a:spcPct val="100000"/>
              </a:lnSpc>
              <a:spcBef>
                <a:spcPts val="900"/>
              </a:spcBef>
            </a:pPr>
            <a:r>
              <a:rPr sz="2400" spc="-70" dirty="0">
                <a:latin typeface="Trebuchet MS"/>
                <a:cs typeface="Trebuchet MS"/>
              </a:rPr>
              <a:t>I</a:t>
            </a:r>
            <a:r>
              <a:rPr sz="2400" spc="30" dirty="0">
                <a:latin typeface="Trebuchet MS"/>
                <a:cs typeface="Trebuchet MS"/>
              </a:rPr>
              <a:t>n</a:t>
            </a:r>
            <a:r>
              <a:rPr sz="2400" spc="-204" dirty="0">
                <a:latin typeface="Trebuchet MS"/>
                <a:cs typeface="Trebuchet MS"/>
              </a:rPr>
              <a:t>t</a:t>
            </a:r>
            <a:r>
              <a:rPr sz="2400" spc="-40" dirty="0">
                <a:latin typeface="Trebuchet MS"/>
                <a:cs typeface="Trebuchet MS"/>
              </a:rPr>
              <a:t>e</a:t>
            </a:r>
            <a:r>
              <a:rPr sz="2400" spc="30" dirty="0">
                <a:latin typeface="Trebuchet MS"/>
                <a:cs typeface="Trebuchet MS"/>
              </a:rPr>
              <a:t>n</a:t>
            </a:r>
            <a:r>
              <a:rPr sz="2400" spc="-204" dirty="0">
                <a:latin typeface="Trebuchet MS"/>
                <a:cs typeface="Trebuchet MS"/>
              </a:rPr>
              <a:t>t</a:t>
            </a:r>
            <a:r>
              <a:rPr sz="2400" spc="-210" dirty="0">
                <a:latin typeface="Trebuchet MS"/>
                <a:cs typeface="Trebuchet MS"/>
              </a:rPr>
              <a:t>(</a:t>
            </a:r>
            <a:r>
              <a:rPr sz="2400" spc="80" dirty="0">
                <a:latin typeface="Trebuchet MS"/>
                <a:cs typeface="Trebuchet MS"/>
              </a:rPr>
              <a:t>c</a:t>
            </a:r>
            <a:r>
              <a:rPr sz="2400" spc="55" dirty="0">
                <a:latin typeface="Trebuchet MS"/>
                <a:cs typeface="Trebuchet MS"/>
              </a:rPr>
              <a:t>o</a:t>
            </a:r>
            <a:r>
              <a:rPr sz="2400" spc="30" dirty="0">
                <a:latin typeface="Trebuchet MS"/>
                <a:cs typeface="Trebuchet MS"/>
              </a:rPr>
              <a:t>n</a:t>
            </a:r>
            <a:r>
              <a:rPr sz="2400" spc="-204" dirty="0">
                <a:latin typeface="Trebuchet MS"/>
                <a:cs typeface="Trebuchet MS"/>
              </a:rPr>
              <a:t>t</a:t>
            </a:r>
            <a:r>
              <a:rPr sz="2400" spc="-114" dirty="0">
                <a:latin typeface="Trebuchet MS"/>
                <a:cs typeface="Trebuchet MS"/>
              </a:rPr>
              <a:t>e</a:t>
            </a:r>
            <a:r>
              <a:rPr sz="2400" spc="-155" dirty="0">
                <a:latin typeface="Trebuchet MS"/>
                <a:cs typeface="Trebuchet MS"/>
              </a:rPr>
              <a:t>x</a:t>
            </a:r>
            <a:r>
              <a:rPr sz="2400" spc="-130" dirty="0">
                <a:latin typeface="Trebuchet MS"/>
                <a:cs typeface="Trebuchet MS"/>
              </a:rPr>
              <a:t>t</a:t>
            </a:r>
            <a:r>
              <a:rPr sz="2400" spc="-195" dirty="0">
                <a:latin typeface="Trebuchet MS"/>
                <a:cs typeface="Trebuchet MS"/>
              </a:rPr>
              <a:t>,</a:t>
            </a:r>
            <a:r>
              <a:rPr sz="2400" spc="-245" dirty="0">
                <a:latin typeface="Trebuchet MS"/>
                <a:cs typeface="Trebuchet MS"/>
              </a:rPr>
              <a:t> </a:t>
            </a:r>
            <a:r>
              <a:rPr sz="2400" spc="195" dirty="0">
                <a:latin typeface="Trebuchet MS"/>
                <a:cs typeface="Trebuchet MS"/>
              </a:rPr>
              <a:t>S</a:t>
            </a:r>
            <a:r>
              <a:rPr sz="2400" spc="-95" dirty="0">
                <a:latin typeface="Trebuchet MS"/>
                <a:cs typeface="Trebuchet MS"/>
              </a:rPr>
              <a:t>i</a:t>
            </a:r>
            <a:r>
              <a:rPr sz="2400" spc="30" dirty="0">
                <a:latin typeface="Trebuchet MS"/>
                <a:cs typeface="Trebuchet MS"/>
              </a:rPr>
              <a:t>n</a:t>
            </a:r>
            <a:r>
              <a:rPr sz="2400" spc="-85" dirty="0">
                <a:latin typeface="Trebuchet MS"/>
                <a:cs typeface="Trebuchet MS"/>
              </a:rPr>
              <a:t>g</a:t>
            </a:r>
            <a:r>
              <a:rPr sz="2400" spc="15" dirty="0">
                <a:latin typeface="Trebuchet MS"/>
                <a:cs typeface="Trebuchet MS"/>
              </a:rPr>
              <a:t>ap</a:t>
            </a:r>
            <a:r>
              <a:rPr sz="2400" spc="-35" dirty="0">
                <a:latin typeface="Trebuchet MS"/>
                <a:cs typeface="Trebuchet MS"/>
              </a:rPr>
              <a:t>o</a:t>
            </a:r>
            <a:r>
              <a:rPr sz="2400" spc="-114" dirty="0">
                <a:latin typeface="Trebuchet MS"/>
                <a:cs typeface="Trebuchet MS"/>
              </a:rPr>
              <a:t>re</a:t>
            </a:r>
            <a:r>
              <a:rPr sz="2400" spc="5" dirty="0">
                <a:latin typeface="Trebuchet MS"/>
                <a:cs typeface="Trebuchet MS"/>
              </a:rPr>
              <a:t>A</a:t>
            </a:r>
            <a:r>
              <a:rPr sz="2400" spc="80" dirty="0">
                <a:latin typeface="Trebuchet MS"/>
                <a:cs typeface="Trebuchet MS"/>
              </a:rPr>
              <a:t>c</a:t>
            </a:r>
            <a:r>
              <a:rPr sz="2400" spc="-204" dirty="0">
                <a:latin typeface="Trebuchet MS"/>
                <a:cs typeface="Trebuchet MS"/>
              </a:rPr>
              <a:t>t</a:t>
            </a:r>
            <a:r>
              <a:rPr sz="2400" spc="-95" dirty="0">
                <a:latin typeface="Trebuchet MS"/>
                <a:cs typeface="Trebuchet MS"/>
              </a:rPr>
              <a:t>i</a:t>
            </a:r>
            <a:r>
              <a:rPr sz="2400" spc="-55" dirty="0">
                <a:latin typeface="Trebuchet MS"/>
                <a:cs typeface="Trebuchet MS"/>
              </a:rPr>
              <a:t>v</a:t>
            </a:r>
            <a:r>
              <a:rPr sz="2400" spc="-165" dirty="0">
                <a:latin typeface="Trebuchet MS"/>
                <a:cs typeface="Trebuchet MS"/>
              </a:rPr>
              <a:t>i</a:t>
            </a:r>
            <a:r>
              <a:rPr sz="2400" spc="-130" dirty="0">
                <a:latin typeface="Trebuchet MS"/>
                <a:cs typeface="Trebuchet MS"/>
              </a:rPr>
              <a:t>t</a:t>
            </a:r>
            <a:r>
              <a:rPr sz="2400" spc="-95" dirty="0">
                <a:latin typeface="Trebuchet MS"/>
                <a:cs typeface="Trebuchet MS"/>
              </a:rPr>
              <a:t>y</a:t>
            </a:r>
            <a:r>
              <a:rPr sz="2400" spc="-210" dirty="0">
                <a:latin typeface="Trebuchet MS"/>
                <a:cs typeface="Trebuchet MS"/>
              </a:rPr>
              <a:t>:</a:t>
            </a:r>
            <a:r>
              <a:rPr sz="2400" spc="-185" dirty="0">
                <a:latin typeface="Trebuchet MS"/>
                <a:cs typeface="Trebuchet MS"/>
              </a:rPr>
              <a:t>:</a:t>
            </a:r>
            <a:r>
              <a:rPr sz="2400" spc="80" dirty="0">
                <a:latin typeface="Trebuchet MS"/>
                <a:cs typeface="Trebuchet MS"/>
              </a:rPr>
              <a:t>c</a:t>
            </a:r>
            <a:r>
              <a:rPr sz="2400" spc="-110" dirty="0">
                <a:latin typeface="Trebuchet MS"/>
                <a:cs typeface="Trebuchet MS"/>
              </a:rPr>
              <a:t>l</a:t>
            </a:r>
            <a:r>
              <a:rPr sz="2400" spc="110" dirty="0">
                <a:latin typeface="Trebuchet MS"/>
                <a:cs typeface="Trebuchet MS"/>
              </a:rPr>
              <a:t>a</a:t>
            </a:r>
            <a:r>
              <a:rPr sz="2400" spc="120" dirty="0">
                <a:latin typeface="Trebuchet MS"/>
                <a:cs typeface="Trebuchet MS"/>
              </a:rPr>
              <a:t>s</a:t>
            </a:r>
            <a:r>
              <a:rPr sz="2400" spc="150" dirty="0">
                <a:latin typeface="Trebuchet MS"/>
                <a:cs typeface="Trebuchet MS"/>
              </a:rPr>
              <a:t>s</a:t>
            </a:r>
            <a:r>
              <a:rPr sz="2400" spc="-210" dirty="0">
                <a:latin typeface="Trebuchet MS"/>
                <a:cs typeface="Trebuchet MS"/>
              </a:rPr>
              <a:t>.</a:t>
            </a:r>
            <a:r>
              <a:rPr sz="2400" spc="-290" dirty="0">
                <a:latin typeface="Trebuchet MS"/>
                <a:cs typeface="Trebuchet MS"/>
              </a:rPr>
              <a:t>j</a:t>
            </a:r>
            <a:r>
              <a:rPr sz="2400" spc="-45" dirty="0">
                <a:latin typeface="Trebuchet MS"/>
                <a:cs typeface="Trebuchet MS"/>
              </a:rPr>
              <a:t>a</a:t>
            </a:r>
            <a:r>
              <a:rPr sz="2400" spc="-75" dirty="0">
                <a:latin typeface="Trebuchet MS"/>
                <a:cs typeface="Trebuchet MS"/>
              </a:rPr>
              <a:t>v</a:t>
            </a:r>
            <a:r>
              <a:rPr sz="2400" spc="5" dirty="0">
                <a:latin typeface="Trebuchet MS"/>
                <a:cs typeface="Trebuchet MS"/>
              </a:rPr>
              <a:t>a</a:t>
            </a:r>
            <a:r>
              <a:rPr sz="2400" spc="-180" dirty="0">
                <a:latin typeface="Trebuchet MS"/>
                <a:cs typeface="Trebuchet MS"/>
              </a:rPr>
              <a:t>)</a:t>
            </a:r>
            <a:endParaRPr sz="2400">
              <a:latin typeface="Trebuchet MS"/>
              <a:cs typeface="Trebuchet MS"/>
            </a:endParaRPr>
          </a:p>
          <a:p>
            <a:pPr marL="1251585">
              <a:lnSpc>
                <a:spcPct val="100000"/>
              </a:lnSpc>
              <a:spcBef>
                <a:spcPts val="1250"/>
              </a:spcBef>
            </a:pPr>
            <a:r>
              <a:rPr sz="2400" spc="-180" dirty="0">
                <a:latin typeface="Trebuchet MS"/>
                <a:cs typeface="Trebuchet MS"/>
              </a:rPr>
              <a:t>)</a:t>
            </a:r>
            <a:r>
              <a:rPr sz="2400" spc="-240" dirty="0">
                <a:latin typeface="Trebuchet MS"/>
                <a:cs typeface="Trebuchet MS"/>
              </a:rPr>
              <a:t> </a:t>
            </a:r>
            <a:r>
              <a:rPr sz="2400" spc="-150" dirty="0">
                <a:latin typeface="Trebuchet MS"/>
                <a:cs typeface="Trebuchet MS"/>
              </a:rPr>
              <a:t>},</a:t>
            </a:r>
            <a:endParaRPr sz="2400">
              <a:latin typeface="Trebuchet MS"/>
              <a:cs typeface="Trebuchet MS"/>
            </a:endParaRPr>
          </a:p>
          <a:p>
            <a:pPr marL="1003300">
              <a:lnSpc>
                <a:spcPct val="100000"/>
              </a:lnSpc>
              <a:spcBef>
                <a:spcPts val="1250"/>
              </a:spcBef>
            </a:pPr>
            <a:r>
              <a:rPr sz="2400" spc="60" dirty="0">
                <a:latin typeface="Trebuchet MS"/>
                <a:cs typeface="Trebuchet MS"/>
              </a:rPr>
              <a:t>E</a:t>
            </a:r>
            <a:r>
              <a:rPr sz="2400" spc="-110" dirty="0">
                <a:latin typeface="Trebuchet MS"/>
                <a:cs typeface="Trebuchet MS"/>
              </a:rPr>
              <a:t>l</a:t>
            </a:r>
            <a:r>
              <a:rPr sz="2400" spc="-40" dirty="0">
                <a:latin typeface="Trebuchet MS"/>
                <a:cs typeface="Trebuchet MS"/>
              </a:rPr>
              <a:t>e</a:t>
            </a:r>
            <a:r>
              <a:rPr sz="2400" spc="-130" dirty="0">
                <a:latin typeface="Trebuchet MS"/>
                <a:cs typeface="Trebuchet MS"/>
              </a:rPr>
              <a:t>v</a:t>
            </a:r>
            <a:r>
              <a:rPr sz="2400" spc="-100" dirty="0">
                <a:latin typeface="Trebuchet MS"/>
                <a:cs typeface="Trebuchet MS"/>
              </a:rPr>
              <a:t>at</a:t>
            </a:r>
            <a:r>
              <a:rPr sz="2400" spc="-95" dirty="0">
                <a:latin typeface="Trebuchet MS"/>
                <a:cs typeface="Trebuchet MS"/>
              </a:rPr>
              <a:t>i</a:t>
            </a:r>
            <a:r>
              <a:rPr sz="2400" spc="55" dirty="0">
                <a:latin typeface="Trebuchet MS"/>
                <a:cs typeface="Trebuchet MS"/>
              </a:rPr>
              <a:t>o</a:t>
            </a:r>
            <a:r>
              <a:rPr sz="2400" spc="10" dirty="0">
                <a:latin typeface="Trebuchet MS"/>
                <a:cs typeface="Trebuchet MS"/>
              </a:rPr>
              <a:t>n</a:t>
            </a:r>
            <a:r>
              <a:rPr sz="2400" spc="-250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210" dirty="0">
                <a:latin typeface="Trebuchet MS"/>
                <a:cs typeface="Trebuchet MS"/>
              </a:rPr>
              <a:t> </a:t>
            </a:r>
            <a:r>
              <a:rPr sz="2400" spc="10" dirty="0">
                <a:latin typeface="Trebuchet MS"/>
                <a:cs typeface="Trebuchet MS"/>
              </a:rPr>
              <a:t>8</a:t>
            </a:r>
            <a:r>
              <a:rPr sz="2400" spc="-285" dirty="0">
                <a:latin typeface="Trebuchet MS"/>
                <a:cs typeface="Trebuchet MS"/>
              </a:rPr>
              <a:t>.</a:t>
            </a:r>
            <a:r>
              <a:rPr sz="2400" spc="10" dirty="0">
                <a:latin typeface="Trebuchet MS"/>
                <a:cs typeface="Trebuchet MS"/>
              </a:rPr>
              <a:t>dp</a:t>
            </a:r>
            <a:endParaRPr sz="2400">
              <a:latin typeface="Trebuchet MS"/>
              <a:cs typeface="Trebuchet MS"/>
            </a:endParaRPr>
          </a:p>
          <a:p>
            <a:pPr marL="755650">
              <a:lnSpc>
                <a:spcPct val="100000"/>
              </a:lnSpc>
              <a:spcBef>
                <a:spcPts val="1250"/>
              </a:spcBef>
            </a:pPr>
            <a:r>
              <a:rPr sz="2400" spc="-180" dirty="0">
                <a:latin typeface="Trebuchet MS"/>
                <a:cs typeface="Trebuchet MS"/>
              </a:rPr>
              <a:t>)</a:t>
            </a:r>
            <a:r>
              <a:rPr sz="2400" spc="-229" dirty="0">
                <a:latin typeface="Trebuchet MS"/>
                <a:cs typeface="Trebuchet MS"/>
              </a:rPr>
              <a:t> </a:t>
            </a:r>
            <a:r>
              <a:rPr sz="2400" spc="-175" dirty="0">
                <a:latin typeface="Trebuchet MS"/>
                <a:cs typeface="Trebuchet MS"/>
              </a:rPr>
              <a:t>{</a:t>
            </a:r>
            <a:endParaRPr sz="2400">
              <a:latin typeface="Trebuchet MS"/>
              <a:cs typeface="Trebuchet MS"/>
            </a:endParaRPr>
          </a:p>
          <a:p>
            <a:pPr marL="1003300">
              <a:lnSpc>
                <a:spcPct val="100000"/>
              </a:lnSpc>
              <a:spcBef>
                <a:spcPts val="1170"/>
              </a:spcBef>
            </a:pPr>
            <a:r>
              <a:rPr sz="2400" spc="10" dirty="0">
                <a:latin typeface="Trebuchet MS"/>
                <a:cs typeface="Trebuchet MS"/>
              </a:rPr>
              <a:t>Column(</a:t>
            </a:r>
            <a:endParaRPr sz="2400">
              <a:latin typeface="Trebuchet MS"/>
              <a:cs typeface="Trebuchet MS"/>
            </a:endParaRPr>
          </a:p>
          <a:p>
            <a:pPr marL="1251585">
              <a:lnSpc>
                <a:spcPct val="100000"/>
              </a:lnSpc>
              <a:spcBef>
                <a:spcPts val="1250"/>
              </a:spcBef>
            </a:pPr>
            <a:r>
              <a:rPr sz="2400" spc="-55" dirty="0">
                <a:latin typeface="Trebuchet MS"/>
                <a:cs typeface="Trebuchet MS"/>
              </a:rPr>
              <a:t>horizontalAlignment</a:t>
            </a:r>
            <a:r>
              <a:rPr sz="2400" spc="-210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225" dirty="0">
                <a:latin typeface="Trebuchet MS"/>
                <a:cs typeface="Trebuchet MS"/>
              </a:rPr>
              <a:t> </a:t>
            </a:r>
            <a:r>
              <a:rPr sz="2400" spc="-55" dirty="0">
                <a:latin typeface="Trebuchet MS"/>
                <a:cs typeface="Trebuchet MS"/>
              </a:rPr>
              <a:t>Alignment.CenterHorizontally</a:t>
            </a:r>
            <a:endParaRPr sz="2400">
              <a:latin typeface="Trebuchet MS"/>
              <a:cs typeface="Trebuchet MS"/>
            </a:endParaRPr>
          </a:p>
          <a:p>
            <a:pPr marL="1003300">
              <a:lnSpc>
                <a:spcPct val="100000"/>
              </a:lnSpc>
              <a:spcBef>
                <a:spcPts val="1250"/>
              </a:spcBef>
            </a:pPr>
            <a:r>
              <a:rPr sz="2400" spc="-180" dirty="0">
                <a:latin typeface="Trebuchet MS"/>
                <a:cs typeface="Trebuchet MS"/>
              </a:rPr>
              <a:t>)</a:t>
            </a:r>
            <a:r>
              <a:rPr sz="2400" spc="-229" dirty="0">
                <a:latin typeface="Trebuchet MS"/>
                <a:cs typeface="Trebuchet MS"/>
              </a:rPr>
              <a:t> </a:t>
            </a:r>
            <a:r>
              <a:rPr sz="2400" spc="-175" dirty="0">
                <a:latin typeface="Trebuchet MS"/>
                <a:cs typeface="Trebuchet MS"/>
              </a:rPr>
              <a:t>{</a:t>
            </a:r>
            <a:endParaRPr sz="2400">
              <a:latin typeface="Trebuchet MS"/>
              <a:cs typeface="Trebuchet MS"/>
            </a:endParaRPr>
          </a:p>
          <a:p>
            <a:pPr marL="1251585">
              <a:lnSpc>
                <a:spcPct val="100000"/>
              </a:lnSpc>
              <a:spcBef>
                <a:spcPts val="1250"/>
              </a:spcBef>
            </a:pPr>
            <a:r>
              <a:rPr sz="2400" spc="-45" dirty="0">
                <a:latin typeface="Trebuchet MS"/>
                <a:cs typeface="Trebuchet MS"/>
              </a:rPr>
              <a:t>Image(</a:t>
            </a:r>
            <a:endParaRPr sz="2400">
              <a:latin typeface="Trebuchet MS"/>
              <a:cs typeface="Trebuchet MS"/>
            </a:endParaRPr>
          </a:p>
          <a:p>
            <a:pPr marL="1499235">
              <a:lnSpc>
                <a:spcPct val="100000"/>
              </a:lnSpc>
              <a:spcBef>
                <a:spcPts val="1245"/>
              </a:spcBef>
            </a:pPr>
            <a:r>
              <a:rPr sz="2400" spc="-40" dirty="0">
                <a:latin typeface="Trebuchet MS"/>
                <a:cs typeface="Trebuchet MS"/>
              </a:rPr>
              <a:t>painterResource(id</a:t>
            </a:r>
            <a:r>
              <a:rPr sz="2400" spc="-200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260" dirty="0">
                <a:latin typeface="Trebuchet MS"/>
                <a:cs typeface="Trebuchet MS"/>
              </a:rPr>
              <a:t> </a:t>
            </a:r>
            <a:r>
              <a:rPr sz="2400" spc="-65" dirty="0">
                <a:latin typeface="Trebuchet MS"/>
                <a:cs typeface="Trebuchet MS"/>
              </a:rPr>
              <a:t>R.drawable.singapore),</a:t>
            </a:r>
            <a:r>
              <a:rPr sz="2400" spc="-204" dirty="0">
                <a:latin typeface="Trebuchet MS"/>
                <a:cs typeface="Trebuchet MS"/>
              </a:rPr>
              <a:t> </a:t>
            </a:r>
            <a:r>
              <a:rPr sz="2400" spc="-25" dirty="0">
                <a:latin typeface="Trebuchet MS"/>
                <a:cs typeface="Trebuchet MS"/>
              </a:rPr>
              <a:t>contentDescription</a:t>
            </a:r>
            <a:r>
              <a:rPr sz="2400" spc="-175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350" dirty="0">
                <a:latin typeface="Trebuchet MS"/>
                <a:cs typeface="Trebuchet MS"/>
              </a:rPr>
              <a:t> </a:t>
            </a:r>
            <a:r>
              <a:rPr sz="2400" spc="-285" dirty="0">
                <a:latin typeface="Trebuchet MS"/>
                <a:cs typeface="Trebuchet MS"/>
              </a:rPr>
              <a:t>“”,</a:t>
            </a:r>
            <a:endParaRPr sz="2400">
              <a:latin typeface="Trebuchet MS"/>
              <a:cs typeface="Trebuchet MS"/>
            </a:endParaRPr>
          </a:p>
          <a:p>
            <a:pPr marL="1499235">
              <a:lnSpc>
                <a:spcPct val="100000"/>
              </a:lnSpc>
              <a:spcBef>
                <a:spcPts val="1250"/>
              </a:spcBef>
            </a:pPr>
            <a:r>
              <a:rPr sz="2400" spc="30" dirty="0">
                <a:latin typeface="Trebuchet MS"/>
                <a:cs typeface="Trebuchet MS"/>
              </a:rPr>
              <a:t>m</a:t>
            </a:r>
            <a:r>
              <a:rPr sz="2400" spc="55" dirty="0">
                <a:latin typeface="Trebuchet MS"/>
                <a:cs typeface="Trebuchet MS"/>
              </a:rPr>
              <a:t>o</a:t>
            </a:r>
            <a:r>
              <a:rPr sz="2400" spc="-70" dirty="0">
                <a:latin typeface="Trebuchet MS"/>
                <a:cs typeface="Trebuchet MS"/>
              </a:rPr>
              <a:t>d</a:t>
            </a:r>
            <a:r>
              <a:rPr sz="2400" spc="-10" dirty="0">
                <a:latin typeface="Trebuchet MS"/>
                <a:cs typeface="Trebuchet MS"/>
              </a:rPr>
              <a:t>i</a:t>
            </a:r>
            <a:r>
              <a:rPr sz="2400" spc="-215" dirty="0">
                <a:latin typeface="Trebuchet MS"/>
                <a:cs typeface="Trebuchet MS"/>
              </a:rPr>
              <a:t>f</a:t>
            </a:r>
            <a:r>
              <a:rPr sz="2400" spc="-95" dirty="0">
                <a:latin typeface="Trebuchet MS"/>
                <a:cs typeface="Trebuchet MS"/>
              </a:rPr>
              <a:t>i</a:t>
            </a:r>
            <a:r>
              <a:rPr sz="2400" spc="-40" dirty="0">
                <a:latin typeface="Trebuchet MS"/>
                <a:cs typeface="Trebuchet MS"/>
              </a:rPr>
              <a:t>e</a:t>
            </a:r>
            <a:r>
              <a:rPr sz="2400" spc="-130" dirty="0">
                <a:latin typeface="Trebuchet MS"/>
                <a:cs typeface="Trebuchet MS"/>
              </a:rPr>
              <a:t>r</a:t>
            </a:r>
            <a:r>
              <a:rPr sz="2400" spc="-260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210" dirty="0">
                <a:latin typeface="Trebuchet MS"/>
                <a:cs typeface="Trebuchet MS"/>
              </a:rPr>
              <a:t> </a:t>
            </a:r>
            <a:r>
              <a:rPr sz="2400" spc="170" dirty="0">
                <a:latin typeface="Trebuchet MS"/>
                <a:cs typeface="Trebuchet MS"/>
              </a:rPr>
              <a:t>M</a:t>
            </a:r>
            <a:r>
              <a:rPr sz="2400" spc="55" dirty="0">
                <a:latin typeface="Trebuchet MS"/>
                <a:cs typeface="Trebuchet MS"/>
              </a:rPr>
              <a:t>o</a:t>
            </a:r>
            <a:r>
              <a:rPr sz="2400" spc="-70" dirty="0">
                <a:latin typeface="Trebuchet MS"/>
                <a:cs typeface="Trebuchet MS"/>
              </a:rPr>
              <a:t>d</a:t>
            </a:r>
            <a:r>
              <a:rPr sz="2400" spc="-85" dirty="0">
                <a:latin typeface="Trebuchet MS"/>
                <a:cs typeface="Trebuchet MS"/>
              </a:rPr>
              <a:t>i</a:t>
            </a:r>
            <a:r>
              <a:rPr sz="2400" spc="-145" dirty="0">
                <a:latin typeface="Trebuchet MS"/>
                <a:cs typeface="Trebuchet MS"/>
              </a:rPr>
              <a:t>f</a:t>
            </a:r>
            <a:r>
              <a:rPr sz="2400" spc="-95" dirty="0">
                <a:latin typeface="Trebuchet MS"/>
                <a:cs typeface="Trebuchet MS"/>
              </a:rPr>
              <a:t>i</a:t>
            </a:r>
            <a:r>
              <a:rPr sz="2400" spc="-40" dirty="0">
                <a:latin typeface="Trebuchet MS"/>
                <a:cs typeface="Trebuchet MS"/>
              </a:rPr>
              <a:t>e</a:t>
            </a:r>
            <a:r>
              <a:rPr sz="2400" spc="-130" dirty="0">
                <a:latin typeface="Trebuchet MS"/>
                <a:cs typeface="Trebuchet MS"/>
              </a:rPr>
              <a:t>r</a:t>
            </a:r>
            <a:endParaRPr sz="2400">
              <a:latin typeface="Trebuchet MS"/>
              <a:cs typeface="Trebuchet MS"/>
            </a:endParaRPr>
          </a:p>
          <a:p>
            <a:pPr marL="1746885">
              <a:lnSpc>
                <a:spcPct val="100000"/>
              </a:lnSpc>
              <a:spcBef>
                <a:spcPts val="1175"/>
              </a:spcBef>
            </a:pPr>
            <a:r>
              <a:rPr sz="2400" spc="-70" dirty="0">
                <a:latin typeface="Trebuchet MS"/>
                <a:cs typeface="Trebuchet MS"/>
              </a:rPr>
              <a:t>.height(150.dp)</a:t>
            </a:r>
            <a:endParaRPr sz="2400">
              <a:latin typeface="Trebuchet MS"/>
              <a:cs typeface="Trebuchet MS"/>
            </a:endParaRPr>
          </a:p>
          <a:p>
            <a:pPr marL="1746885">
              <a:lnSpc>
                <a:spcPct val="100000"/>
              </a:lnSpc>
              <a:spcBef>
                <a:spcPts val="1250"/>
              </a:spcBef>
            </a:pPr>
            <a:r>
              <a:rPr sz="2400" spc="-204" dirty="0">
                <a:latin typeface="Trebuchet MS"/>
                <a:cs typeface="Trebuchet MS"/>
              </a:rPr>
              <a:t>.</a:t>
            </a:r>
            <a:r>
              <a:rPr sz="2400" spc="150" dirty="0">
                <a:latin typeface="Trebuchet MS"/>
                <a:cs typeface="Trebuchet MS"/>
              </a:rPr>
              <a:t>s</a:t>
            </a:r>
            <a:r>
              <a:rPr sz="2400" spc="80" dirty="0">
                <a:latin typeface="Trebuchet MS"/>
                <a:cs typeface="Trebuchet MS"/>
              </a:rPr>
              <a:t>c</a:t>
            </a:r>
            <a:r>
              <a:rPr sz="2400" spc="-50" dirty="0">
                <a:latin typeface="Trebuchet MS"/>
                <a:cs typeface="Trebuchet MS"/>
              </a:rPr>
              <a:t>a</a:t>
            </a:r>
            <a:r>
              <a:rPr sz="2400" spc="-45" dirty="0">
                <a:latin typeface="Trebuchet MS"/>
                <a:cs typeface="Trebuchet MS"/>
              </a:rPr>
              <a:t>l</a:t>
            </a:r>
            <a:r>
              <a:rPr sz="2400" spc="-35" dirty="0">
                <a:latin typeface="Trebuchet MS"/>
                <a:cs typeface="Trebuchet MS"/>
              </a:rPr>
              <a:t>e</a:t>
            </a:r>
            <a:r>
              <a:rPr sz="2400" spc="-190" dirty="0">
                <a:latin typeface="Trebuchet MS"/>
                <a:cs typeface="Trebuchet MS"/>
              </a:rPr>
              <a:t>(</a:t>
            </a:r>
            <a:r>
              <a:rPr sz="2400" spc="220" dirty="0">
                <a:latin typeface="Trebuchet MS"/>
                <a:cs typeface="Trebuchet MS"/>
              </a:rPr>
              <a:t>s</a:t>
            </a:r>
            <a:r>
              <a:rPr sz="2400" spc="5" dirty="0">
                <a:latin typeface="Trebuchet MS"/>
                <a:cs typeface="Trebuchet MS"/>
              </a:rPr>
              <a:t>c</a:t>
            </a:r>
            <a:r>
              <a:rPr sz="2400" spc="-50" dirty="0">
                <a:latin typeface="Trebuchet MS"/>
                <a:cs typeface="Trebuchet MS"/>
              </a:rPr>
              <a:t>a</a:t>
            </a:r>
            <a:r>
              <a:rPr sz="2400" spc="-55" dirty="0">
                <a:latin typeface="Trebuchet MS"/>
                <a:cs typeface="Trebuchet MS"/>
              </a:rPr>
              <a:t>l</a:t>
            </a:r>
            <a:r>
              <a:rPr sz="2400" spc="-40" dirty="0">
                <a:latin typeface="Trebuchet MS"/>
                <a:cs typeface="Trebuchet MS"/>
              </a:rPr>
              <a:t>e</a:t>
            </a:r>
            <a:r>
              <a:rPr sz="2400" spc="-10" dirty="0">
                <a:latin typeface="Trebuchet MS"/>
                <a:cs typeface="Trebuchet MS"/>
              </a:rPr>
              <a:t>X</a:t>
            </a:r>
            <a:r>
              <a:rPr sz="2400" spc="-204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210" dirty="0">
                <a:latin typeface="Trebuchet MS"/>
                <a:cs typeface="Trebuchet MS"/>
              </a:rPr>
              <a:t> </a:t>
            </a:r>
            <a:r>
              <a:rPr sz="2400" spc="10" dirty="0">
                <a:latin typeface="Trebuchet MS"/>
                <a:cs typeface="Trebuchet MS"/>
              </a:rPr>
              <a:t>1</a:t>
            </a:r>
            <a:r>
              <a:rPr sz="2400" spc="-210" dirty="0">
                <a:latin typeface="Trebuchet MS"/>
                <a:cs typeface="Trebuchet MS"/>
              </a:rPr>
              <a:t>.</a:t>
            </a:r>
            <a:r>
              <a:rPr sz="2400" spc="10" dirty="0">
                <a:latin typeface="Trebuchet MS"/>
                <a:cs typeface="Trebuchet MS"/>
              </a:rPr>
              <a:t>2</a:t>
            </a:r>
            <a:r>
              <a:rPr sz="2400" spc="-285" dirty="0">
                <a:latin typeface="Trebuchet MS"/>
                <a:cs typeface="Trebuchet MS"/>
              </a:rPr>
              <a:t>F</a:t>
            </a:r>
            <a:r>
              <a:rPr sz="2400" spc="-195" dirty="0">
                <a:latin typeface="Trebuchet MS"/>
                <a:cs typeface="Trebuchet MS"/>
              </a:rPr>
              <a:t>,</a:t>
            </a:r>
            <a:r>
              <a:rPr sz="2400" spc="-204" dirty="0">
                <a:latin typeface="Trebuchet MS"/>
                <a:cs typeface="Trebuchet MS"/>
              </a:rPr>
              <a:t> </a:t>
            </a:r>
            <a:r>
              <a:rPr sz="2400" spc="225" dirty="0">
                <a:latin typeface="Trebuchet MS"/>
                <a:cs typeface="Trebuchet MS"/>
              </a:rPr>
              <a:t>s</a:t>
            </a:r>
            <a:r>
              <a:rPr sz="2400" spc="10" dirty="0">
                <a:latin typeface="Trebuchet MS"/>
                <a:cs typeface="Trebuchet MS"/>
              </a:rPr>
              <a:t>c</a:t>
            </a:r>
            <a:r>
              <a:rPr sz="2400" spc="-50" dirty="0">
                <a:latin typeface="Trebuchet MS"/>
                <a:cs typeface="Trebuchet MS"/>
              </a:rPr>
              <a:t>al</a:t>
            </a:r>
            <a:r>
              <a:rPr sz="2400" spc="-35" dirty="0">
                <a:latin typeface="Trebuchet MS"/>
                <a:cs typeface="Trebuchet MS"/>
              </a:rPr>
              <a:t>e</a:t>
            </a:r>
            <a:r>
              <a:rPr sz="2400" spc="-75" dirty="0">
                <a:latin typeface="Trebuchet MS"/>
                <a:cs typeface="Trebuchet MS"/>
              </a:rPr>
              <a:t>Y</a:t>
            </a:r>
            <a:r>
              <a:rPr sz="2400" spc="-215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210" dirty="0">
                <a:latin typeface="Trebuchet MS"/>
                <a:cs typeface="Trebuchet MS"/>
              </a:rPr>
              <a:t> </a:t>
            </a:r>
            <a:r>
              <a:rPr sz="2400" spc="5" dirty="0">
                <a:latin typeface="Trebuchet MS"/>
                <a:cs typeface="Trebuchet MS"/>
              </a:rPr>
              <a:t>1</a:t>
            </a:r>
            <a:r>
              <a:rPr sz="2400" spc="15" dirty="0">
                <a:latin typeface="Trebuchet MS"/>
                <a:cs typeface="Trebuchet MS"/>
              </a:rPr>
              <a:t>F</a:t>
            </a:r>
            <a:r>
              <a:rPr sz="2400" spc="-180" dirty="0">
                <a:latin typeface="Trebuchet MS"/>
                <a:cs typeface="Trebuchet MS"/>
              </a:rPr>
              <a:t>)</a:t>
            </a:r>
            <a:endParaRPr sz="2400">
              <a:latin typeface="Trebuchet MS"/>
              <a:cs typeface="Trebuchet MS"/>
            </a:endParaRPr>
          </a:p>
          <a:p>
            <a:pPr marL="1251585">
              <a:lnSpc>
                <a:spcPct val="100000"/>
              </a:lnSpc>
              <a:spcBef>
                <a:spcPts val="1250"/>
              </a:spcBef>
            </a:pPr>
            <a:r>
              <a:rPr sz="2400" spc="-180" dirty="0">
                <a:latin typeface="Trebuchet MS"/>
                <a:cs typeface="Trebuchet MS"/>
              </a:rPr>
              <a:t>)</a:t>
            </a:r>
            <a:endParaRPr sz="24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6019800"/>
            <a:ext cx="676275" cy="4267200"/>
          </a:xfrm>
          <a:custGeom>
            <a:avLst/>
            <a:gdLst/>
            <a:ahLst/>
            <a:cxnLst/>
            <a:rect l="l" t="t" r="r" b="b"/>
            <a:pathLst>
              <a:path w="676275" h="4267200">
                <a:moveTo>
                  <a:pt x="0" y="0"/>
                </a:moveTo>
                <a:lnTo>
                  <a:pt x="0" y="4267200"/>
                </a:lnTo>
                <a:lnTo>
                  <a:pt x="676275" y="4267200"/>
                </a:lnTo>
                <a:lnTo>
                  <a:pt x="0" y="0"/>
                </a:lnTo>
                <a:close/>
              </a:path>
            </a:pathLst>
          </a:custGeom>
          <a:solidFill>
            <a:srgbClr val="5FCAEE">
              <a:alpha val="69802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2141601" y="0"/>
            <a:ext cx="9232265" cy="9960610"/>
          </a:xfrm>
          <a:prstGeom prst="rect">
            <a:avLst/>
          </a:prstGeom>
        </p:spPr>
        <p:txBody>
          <a:bodyPr vert="horz" wrap="square" lIns="0" tIns="171450" rIns="0" bIns="0" rtlCol="0">
            <a:spAutoFit/>
          </a:bodyPr>
          <a:lstStyle/>
          <a:p>
            <a:pPr marL="74295">
              <a:lnSpc>
                <a:spcPct val="100000"/>
              </a:lnSpc>
              <a:spcBef>
                <a:spcPts val="1350"/>
              </a:spcBef>
            </a:pPr>
            <a:r>
              <a:rPr sz="2400" spc="-200" dirty="0">
                <a:latin typeface="Trebuchet MS"/>
                <a:cs typeface="Trebuchet MS"/>
              </a:rPr>
              <a:t>Text(</a:t>
            </a:r>
            <a:endParaRPr sz="2400">
              <a:latin typeface="Trebuchet MS"/>
              <a:cs typeface="Trebuchet MS"/>
            </a:endParaRPr>
          </a:p>
          <a:p>
            <a:pPr marL="1498600" marR="2012314">
              <a:lnSpc>
                <a:spcPct val="143300"/>
              </a:lnSpc>
            </a:pPr>
            <a:r>
              <a:rPr sz="2400" spc="-420" dirty="0">
                <a:latin typeface="Trebuchet MS"/>
                <a:cs typeface="Trebuchet MS"/>
              </a:rPr>
              <a:t>T</a:t>
            </a:r>
            <a:r>
              <a:rPr sz="2400" spc="-114" dirty="0">
                <a:latin typeface="Trebuchet MS"/>
                <a:cs typeface="Trebuchet MS"/>
              </a:rPr>
              <a:t>e</a:t>
            </a:r>
            <a:r>
              <a:rPr sz="2400" spc="-155" dirty="0">
                <a:latin typeface="Trebuchet MS"/>
                <a:cs typeface="Trebuchet MS"/>
              </a:rPr>
              <a:t>x</a:t>
            </a:r>
            <a:r>
              <a:rPr sz="2400" spc="-175" dirty="0">
                <a:latin typeface="Trebuchet MS"/>
                <a:cs typeface="Trebuchet MS"/>
              </a:rPr>
              <a:t>t</a:t>
            </a:r>
            <a:r>
              <a:rPr sz="2400" spc="-229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215" dirty="0">
                <a:latin typeface="Trebuchet MS"/>
                <a:cs typeface="Trebuchet MS"/>
              </a:rPr>
              <a:t> </a:t>
            </a:r>
            <a:r>
              <a:rPr sz="2400" spc="150" dirty="0">
                <a:latin typeface="Trebuchet MS"/>
                <a:cs typeface="Trebuchet MS"/>
              </a:rPr>
              <a:t>s</a:t>
            </a:r>
            <a:r>
              <a:rPr sz="2400" spc="-130" dirty="0">
                <a:latin typeface="Trebuchet MS"/>
                <a:cs typeface="Trebuchet MS"/>
              </a:rPr>
              <a:t>t</a:t>
            </a:r>
            <a:r>
              <a:rPr sz="2400" spc="-185" dirty="0">
                <a:latin typeface="Trebuchet MS"/>
                <a:cs typeface="Trebuchet MS"/>
              </a:rPr>
              <a:t>r</a:t>
            </a:r>
            <a:r>
              <a:rPr sz="2400" spc="-95" dirty="0">
                <a:latin typeface="Trebuchet MS"/>
                <a:cs typeface="Trebuchet MS"/>
              </a:rPr>
              <a:t>i</a:t>
            </a:r>
            <a:r>
              <a:rPr sz="2400" spc="30" dirty="0">
                <a:latin typeface="Trebuchet MS"/>
                <a:cs typeface="Trebuchet MS"/>
              </a:rPr>
              <a:t>n</a:t>
            </a:r>
            <a:r>
              <a:rPr sz="2400" spc="-85" dirty="0">
                <a:latin typeface="Trebuchet MS"/>
                <a:cs typeface="Trebuchet MS"/>
              </a:rPr>
              <a:t>g</a:t>
            </a:r>
            <a:r>
              <a:rPr sz="2400" spc="20" dirty="0">
                <a:latin typeface="Trebuchet MS"/>
                <a:cs typeface="Trebuchet MS"/>
              </a:rPr>
              <a:t>R</a:t>
            </a:r>
            <a:r>
              <a:rPr sz="2400" spc="-40" dirty="0">
                <a:latin typeface="Trebuchet MS"/>
                <a:cs typeface="Trebuchet MS"/>
              </a:rPr>
              <a:t>e</a:t>
            </a:r>
            <a:r>
              <a:rPr sz="2400" spc="220" dirty="0">
                <a:latin typeface="Trebuchet MS"/>
                <a:cs typeface="Trebuchet MS"/>
              </a:rPr>
              <a:t>s</a:t>
            </a:r>
            <a:r>
              <a:rPr sz="2400" spc="-15" dirty="0">
                <a:latin typeface="Trebuchet MS"/>
                <a:cs typeface="Trebuchet MS"/>
              </a:rPr>
              <a:t>o</a:t>
            </a:r>
            <a:r>
              <a:rPr sz="2400" spc="-60" dirty="0">
                <a:latin typeface="Trebuchet MS"/>
                <a:cs typeface="Trebuchet MS"/>
              </a:rPr>
              <a:t>u</a:t>
            </a:r>
            <a:r>
              <a:rPr sz="2400" spc="-20" dirty="0">
                <a:latin typeface="Trebuchet MS"/>
                <a:cs typeface="Trebuchet MS"/>
              </a:rPr>
              <a:t>r</a:t>
            </a:r>
            <a:r>
              <a:rPr sz="2400" spc="5" dirty="0">
                <a:latin typeface="Trebuchet MS"/>
                <a:cs typeface="Trebuchet MS"/>
              </a:rPr>
              <a:t>c</a:t>
            </a:r>
            <a:r>
              <a:rPr sz="2400" dirty="0">
                <a:latin typeface="Trebuchet MS"/>
                <a:cs typeface="Trebuchet MS"/>
              </a:rPr>
              <a:t>e</a:t>
            </a:r>
            <a:r>
              <a:rPr sz="2400" spc="-210" dirty="0">
                <a:latin typeface="Trebuchet MS"/>
                <a:cs typeface="Trebuchet MS"/>
              </a:rPr>
              <a:t>(</a:t>
            </a:r>
            <a:r>
              <a:rPr sz="2400" spc="-90" dirty="0">
                <a:latin typeface="Trebuchet MS"/>
                <a:cs typeface="Trebuchet MS"/>
              </a:rPr>
              <a:t>i</a:t>
            </a:r>
            <a:r>
              <a:rPr sz="2400" spc="5" dirty="0">
                <a:latin typeface="Trebuchet MS"/>
                <a:cs typeface="Trebuchet MS"/>
              </a:rPr>
              <a:t>d</a:t>
            </a:r>
            <a:r>
              <a:rPr sz="2400" spc="-190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280" dirty="0">
                <a:latin typeface="Trebuchet MS"/>
                <a:cs typeface="Trebuchet MS"/>
              </a:rPr>
              <a:t> </a:t>
            </a:r>
            <a:r>
              <a:rPr sz="2400" spc="95" dirty="0">
                <a:latin typeface="Trebuchet MS"/>
                <a:cs typeface="Trebuchet MS"/>
              </a:rPr>
              <a:t>R</a:t>
            </a:r>
            <a:r>
              <a:rPr sz="2400" spc="-280" dirty="0">
                <a:latin typeface="Trebuchet MS"/>
                <a:cs typeface="Trebuchet MS"/>
              </a:rPr>
              <a:t>.</a:t>
            </a:r>
            <a:r>
              <a:rPr sz="2400" spc="225" dirty="0">
                <a:latin typeface="Trebuchet MS"/>
                <a:cs typeface="Trebuchet MS"/>
              </a:rPr>
              <a:t>s</a:t>
            </a:r>
            <a:r>
              <a:rPr sz="2400" spc="-200" dirty="0">
                <a:latin typeface="Trebuchet MS"/>
                <a:cs typeface="Trebuchet MS"/>
              </a:rPr>
              <a:t>t</a:t>
            </a:r>
            <a:r>
              <a:rPr sz="2400" spc="-110" dirty="0">
                <a:latin typeface="Trebuchet MS"/>
                <a:cs typeface="Trebuchet MS"/>
              </a:rPr>
              <a:t>r</a:t>
            </a:r>
            <a:r>
              <a:rPr sz="2400" spc="-165" dirty="0">
                <a:latin typeface="Trebuchet MS"/>
                <a:cs typeface="Trebuchet MS"/>
              </a:rPr>
              <a:t>i</a:t>
            </a:r>
            <a:r>
              <a:rPr sz="2400" spc="35" dirty="0">
                <a:latin typeface="Trebuchet MS"/>
                <a:cs typeface="Trebuchet MS"/>
              </a:rPr>
              <a:t>n</a:t>
            </a:r>
            <a:r>
              <a:rPr sz="2400" spc="-85" dirty="0">
                <a:latin typeface="Trebuchet MS"/>
                <a:cs typeface="Trebuchet MS"/>
              </a:rPr>
              <a:t>g</a:t>
            </a:r>
            <a:r>
              <a:rPr sz="2400" spc="-135" dirty="0">
                <a:latin typeface="Trebuchet MS"/>
                <a:cs typeface="Trebuchet MS"/>
              </a:rPr>
              <a:t>.</a:t>
            </a:r>
            <a:r>
              <a:rPr sz="2400" spc="-55" dirty="0">
                <a:latin typeface="Trebuchet MS"/>
                <a:cs typeface="Trebuchet MS"/>
              </a:rPr>
              <a:t>p</a:t>
            </a:r>
            <a:r>
              <a:rPr sz="2400" spc="-45" dirty="0">
                <a:latin typeface="Trebuchet MS"/>
                <a:cs typeface="Trebuchet MS"/>
              </a:rPr>
              <a:t>l</a:t>
            </a:r>
            <a:r>
              <a:rPr sz="2400" spc="40" dirty="0">
                <a:latin typeface="Trebuchet MS"/>
                <a:cs typeface="Trebuchet MS"/>
              </a:rPr>
              <a:t>a</a:t>
            </a:r>
            <a:r>
              <a:rPr sz="2400" spc="50" dirty="0">
                <a:latin typeface="Trebuchet MS"/>
                <a:cs typeface="Trebuchet MS"/>
              </a:rPr>
              <a:t>c</a:t>
            </a:r>
            <a:r>
              <a:rPr sz="2400" spc="-35" dirty="0">
                <a:latin typeface="Trebuchet MS"/>
                <a:cs typeface="Trebuchet MS"/>
              </a:rPr>
              <a:t>e</a:t>
            </a:r>
            <a:r>
              <a:rPr sz="2400" spc="-210" dirty="0">
                <a:latin typeface="Trebuchet MS"/>
                <a:cs typeface="Trebuchet MS"/>
              </a:rPr>
              <a:t>_</a:t>
            </a:r>
            <a:r>
              <a:rPr sz="2400" spc="-95" dirty="0">
                <a:latin typeface="Trebuchet MS"/>
                <a:cs typeface="Trebuchet MS"/>
              </a:rPr>
              <a:t>3</a:t>
            </a:r>
            <a:r>
              <a:rPr sz="2400" spc="-25" dirty="0">
                <a:latin typeface="Trebuchet MS"/>
                <a:cs typeface="Trebuchet MS"/>
              </a:rPr>
              <a:t>)</a:t>
            </a:r>
            <a:r>
              <a:rPr sz="2400" spc="-175" dirty="0">
                <a:latin typeface="Trebuchet MS"/>
                <a:cs typeface="Trebuchet MS"/>
              </a:rPr>
              <a:t>,  </a:t>
            </a:r>
            <a:r>
              <a:rPr sz="2400" spc="-215" dirty="0">
                <a:latin typeface="Trebuchet MS"/>
                <a:cs typeface="Trebuchet MS"/>
              </a:rPr>
              <a:t>f</a:t>
            </a:r>
            <a:r>
              <a:rPr sz="2400" spc="55" dirty="0">
                <a:latin typeface="Trebuchet MS"/>
                <a:cs typeface="Trebuchet MS"/>
              </a:rPr>
              <a:t>o</a:t>
            </a:r>
            <a:r>
              <a:rPr sz="2400" spc="30" dirty="0">
                <a:latin typeface="Trebuchet MS"/>
                <a:cs typeface="Trebuchet MS"/>
              </a:rPr>
              <a:t>n</a:t>
            </a:r>
            <a:r>
              <a:rPr sz="2400" spc="-204" dirty="0">
                <a:latin typeface="Trebuchet MS"/>
                <a:cs typeface="Trebuchet MS"/>
              </a:rPr>
              <a:t>t</a:t>
            </a:r>
            <a:r>
              <a:rPr sz="2400" spc="195" dirty="0">
                <a:latin typeface="Trebuchet MS"/>
                <a:cs typeface="Trebuchet MS"/>
              </a:rPr>
              <a:t>S</a:t>
            </a:r>
            <a:r>
              <a:rPr sz="2400" spc="-95" dirty="0">
                <a:latin typeface="Trebuchet MS"/>
                <a:cs typeface="Trebuchet MS"/>
              </a:rPr>
              <a:t>i</a:t>
            </a:r>
            <a:r>
              <a:rPr sz="2400" spc="-170" dirty="0">
                <a:latin typeface="Trebuchet MS"/>
                <a:cs typeface="Trebuchet MS"/>
              </a:rPr>
              <a:t>z</a:t>
            </a:r>
            <a:r>
              <a:rPr sz="2400" spc="-45" dirty="0">
                <a:latin typeface="Trebuchet MS"/>
                <a:cs typeface="Trebuchet MS"/>
              </a:rPr>
              <a:t>e</a:t>
            </a:r>
            <a:r>
              <a:rPr sz="2400" spc="-210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210" dirty="0">
                <a:latin typeface="Trebuchet MS"/>
                <a:cs typeface="Trebuchet MS"/>
              </a:rPr>
              <a:t> </a:t>
            </a:r>
            <a:r>
              <a:rPr sz="2400" spc="10" dirty="0">
                <a:latin typeface="Trebuchet MS"/>
                <a:cs typeface="Trebuchet MS"/>
              </a:rPr>
              <a:t>18</a:t>
            </a:r>
            <a:r>
              <a:rPr sz="2400" spc="-210" dirty="0">
                <a:latin typeface="Trebuchet MS"/>
                <a:cs typeface="Trebuchet MS"/>
              </a:rPr>
              <a:t>.</a:t>
            </a:r>
            <a:r>
              <a:rPr sz="2400" spc="150" dirty="0">
                <a:latin typeface="Trebuchet MS"/>
                <a:cs typeface="Trebuchet MS"/>
              </a:rPr>
              <a:t>s</a:t>
            </a:r>
            <a:r>
              <a:rPr sz="2400" spc="10" dirty="0">
                <a:latin typeface="Trebuchet MS"/>
                <a:cs typeface="Trebuchet MS"/>
              </a:rPr>
              <a:t>p</a:t>
            </a:r>
            <a:endParaRPr sz="2400">
              <a:latin typeface="Trebuchet MS"/>
              <a:cs typeface="Trebuchet MS"/>
            </a:endParaRPr>
          </a:p>
          <a:p>
            <a:pPr marL="1250950">
              <a:lnSpc>
                <a:spcPct val="100000"/>
              </a:lnSpc>
              <a:spcBef>
                <a:spcPts val="1250"/>
              </a:spcBef>
            </a:pPr>
            <a:r>
              <a:rPr sz="2400" spc="-180" dirty="0">
                <a:latin typeface="Trebuchet MS"/>
                <a:cs typeface="Trebuchet MS"/>
              </a:rPr>
              <a:t>)</a:t>
            </a:r>
            <a:endParaRPr sz="2400">
              <a:latin typeface="Trebuchet MS"/>
              <a:cs typeface="Trebuchet MS"/>
            </a:endParaRPr>
          </a:p>
          <a:p>
            <a:pPr marL="1250950">
              <a:lnSpc>
                <a:spcPct val="100000"/>
              </a:lnSpc>
              <a:spcBef>
                <a:spcPts val="1175"/>
              </a:spcBef>
            </a:pPr>
            <a:r>
              <a:rPr sz="2400" spc="-200" dirty="0">
                <a:latin typeface="Trebuchet MS"/>
                <a:cs typeface="Trebuchet MS"/>
              </a:rPr>
              <a:t>Text(</a:t>
            </a:r>
            <a:endParaRPr sz="2400">
              <a:latin typeface="Trebuchet MS"/>
              <a:cs typeface="Trebuchet MS"/>
            </a:endParaRPr>
          </a:p>
          <a:p>
            <a:pPr marL="1498600" marR="1576705">
              <a:lnSpc>
                <a:spcPct val="143300"/>
              </a:lnSpc>
            </a:pPr>
            <a:r>
              <a:rPr sz="2400" spc="-420" dirty="0">
                <a:latin typeface="Trebuchet MS"/>
                <a:cs typeface="Trebuchet MS"/>
              </a:rPr>
              <a:t>T</a:t>
            </a:r>
            <a:r>
              <a:rPr sz="2400" spc="-114" dirty="0">
                <a:latin typeface="Trebuchet MS"/>
                <a:cs typeface="Trebuchet MS"/>
              </a:rPr>
              <a:t>e</a:t>
            </a:r>
            <a:r>
              <a:rPr sz="2400" spc="-155" dirty="0">
                <a:latin typeface="Trebuchet MS"/>
                <a:cs typeface="Trebuchet MS"/>
              </a:rPr>
              <a:t>x</a:t>
            </a:r>
            <a:r>
              <a:rPr sz="2400" spc="-175" dirty="0">
                <a:latin typeface="Trebuchet MS"/>
                <a:cs typeface="Trebuchet MS"/>
              </a:rPr>
              <a:t>t</a:t>
            </a:r>
            <a:r>
              <a:rPr sz="2400" spc="-229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215" dirty="0">
                <a:latin typeface="Trebuchet MS"/>
                <a:cs typeface="Trebuchet MS"/>
              </a:rPr>
              <a:t> </a:t>
            </a:r>
            <a:r>
              <a:rPr sz="2400" spc="150" dirty="0">
                <a:latin typeface="Trebuchet MS"/>
                <a:cs typeface="Trebuchet MS"/>
              </a:rPr>
              <a:t>s</a:t>
            </a:r>
            <a:r>
              <a:rPr sz="2400" spc="-130" dirty="0">
                <a:latin typeface="Trebuchet MS"/>
                <a:cs typeface="Trebuchet MS"/>
              </a:rPr>
              <a:t>t</a:t>
            </a:r>
            <a:r>
              <a:rPr sz="2400" spc="-185" dirty="0">
                <a:latin typeface="Trebuchet MS"/>
                <a:cs typeface="Trebuchet MS"/>
              </a:rPr>
              <a:t>r</a:t>
            </a:r>
            <a:r>
              <a:rPr sz="2400" spc="-95" dirty="0">
                <a:latin typeface="Trebuchet MS"/>
                <a:cs typeface="Trebuchet MS"/>
              </a:rPr>
              <a:t>i</a:t>
            </a:r>
            <a:r>
              <a:rPr sz="2400" spc="30" dirty="0">
                <a:latin typeface="Trebuchet MS"/>
                <a:cs typeface="Trebuchet MS"/>
              </a:rPr>
              <a:t>n</a:t>
            </a:r>
            <a:r>
              <a:rPr sz="2400" spc="-85" dirty="0">
                <a:latin typeface="Trebuchet MS"/>
                <a:cs typeface="Trebuchet MS"/>
              </a:rPr>
              <a:t>g</a:t>
            </a:r>
            <a:r>
              <a:rPr sz="2400" spc="20" dirty="0">
                <a:latin typeface="Trebuchet MS"/>
                <a:cs typeface="Trebuchet MS"/>
              </a:rPr>
              <a:t>R</a:t>
            </a:r>
            <a:r>
              <a:rPr sz="2400" spc="-40" dirty="0">
                <a:latin typeface="Trebuchet MS"/>
                <a:cs typeface="Trebuchet MS"/>
              </a:rPr>
              <a:t>e</a:t>
            </a:r>
            <a:r>
              <a:rPr sz="2400" spc="220" dirty="0">
                <a:latin typeface="Trebuchet MS"/>
                <a:cs typeface="Trebuchet MS"/>
              </a:rPr>
              <a:t>s</a:t>
            </a:r>
            <a:r>
              <a:rPr sz="2400" spc="-15" dirty="0">
                <a:latin typeface="Trebuchet MS"/>
                <a:cs typeface="Trebuchet MS"/>
              </a:rPr>
              <a:t>o</a:t>
            </a:r>
            <a:r>
              <a:rPr sz="2400" spc="-60" dirty="0">
                <a:latin typeface="Trebuchet MS"/>
                <a:cs typeface="Trebuchet MS"/>
              </a:rPr>
              <a:t>u</a:t>
            </a:r>
            <a:r>
              <a:rPr sz="2400" spc="-20" dirty="0">
                <a:latin typeface="Trebuchet MS"/>
                <a:cs typeface="Trebuchet MS"/>
              </a:rPr>
              <a:t>r</a:t>
            </a:r>
            <a:r>
              <a:rPr sz="2400" spc="5" dirty="0">
                <a:latin typeface="Trebuchet MS"/>
                <a:cs typeface="Trebuchet MS"/>
              </a:rPr>
              <a:t>c</a:t>
            </a:r>
            <a:r>
              <a:rPr sz="2400" dirty="0">
                <a:latin typeface="Trebuchet MS"/>
                <a:cs typeface="Trebuchet MS"/>
              </a:rPr>
              <a:t>e</a:t>
            </a:r>
            <a:r>
              <a:rPr sz="2400" spc="-210" dirty="0">
                <a:latin typeface="Trebuchet MS"/>
                <a:cs typeface="Trebuchet MS"/>
              </a:rPr>
              <a:t>(</a:t>
            </a:r>
            <a:r>
              <a:rPr sz="2400" spc="-90" dirty="0">
                <a:latin typeface="Trebuchet MS"/>
                <a:cs typeface="Trebuchet MS"/>
              </a:rPr>
              <a:t>i</a:t>
            </a:r>
            <a:r>
              <a:rPr sz="2400" spc="5" dirty="0">
                <a:latin typeface="Trebuchet MS"/>
                <a:cs typeface="Trebuchet MS"/>
              </a:rPr>
              <a:t>d</a:t>
            </a:r>
            <a:r>
              <a:rPr sz="2400" spc="-190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280" dirty="0">
                <a:latin typeface="Trebuchet MS"/>
                <a:cs typeface="Trebuchet MS"/>
              </a:rPr>
              <a:t> </a:t>
            </a:r>
            <a:r>
              <a:rPr sz="2400" spc="25" dirty="0">
                <a:latin typeface="Trebuchet MS"/>
                <a:cs typeface="Trebuchet MS"/>
              </a:rPr>
              <a:t>R</a:t>
            </a:r>
            <a:r>
              <a:rPr sz="2400" spc="-204" dirty="0">
                <a:latin typeface="Trebuchet MS"/>
                <a:cs typeface="Trebuchet MS"/>
              </a:rPr>
              <a:t>.</a:t>
            </a:r>
            <a:r>
              <a:rPr sz="2400" spc="150" dirty="0">
                <a:latin typeface="Trebuchet MS"/>
                <a:cs typeface="Trebuchet MS"/>
              </a:rPr>
              <a:t>s</a:t>
            </a:r>
            <a:r>
              <a:rPr sz="2400" spc="-130" dirty="0">
                <a:latin typeface="Trebuchet MS"/>
                <a:cs typeface="Trebuchet MS"/>
              </a:rPr>
              <a:t>t</a:t>
            </a:r>
            <a:r>
              <a:rPr sz="2400" spc="-185" dirty="0">
                <a:latin typeface="Trebuchet MS"/>
                <a:cs typeface="Trebuchet MS"/>
              </a:rPr>
              <a:t>r</a:t>
            </a:r>
            <a:r>
              <a:rPr sz="2400" spc="-90" dirty="0">
                <a:latin typeface="Trebuchet MS"/>
                <a:cs typeface="Trebuchet MS"/>
              </a:rPr>
              <a:t>i</a:t>
            </a:r>
            <a:r>
              <a:rPr sz="2400" spc="35" dirty="0">
                <a:latin typeface="Trebuchet MS"/>
                <a:cs typeface="Trebuchet MS"/>
              </a:rPr>
              <a:t>n</a:t>
            </a:r>
            <a:r>
              <a:rPr sz="2400" spc="-85" dirty="0">
                <a:latin typeface="Trebuchet MS"/>
                <a:cs typeface="Trebuchet MS"/>
              </a:rPr>
              <a:t>g</a:t>
            </a:r>
            <a:r>
              <a:rPr sz="2400" spc="-280" dirty="0">
                <a:latin typeface="Trebuchet MS"/>
                <a:cs typeface="Trebuchet MS"/>
              </a:rPr>
              <a:t>.</a:t>
            </a:r>
            <a:r>
              <a:rPr sz="2400" spc="-20" dirty="0">
                <a:latin typeface="Trebuchet MS"/>
                <a:cs typeface="Trebuchet MS"/>
              </a:rPr>
              <a:t>d</a:t>
            </a:r>
            <a:r>
              <a:rPr sz="2400" spc="-5" dirty="0">
                <a:latin typeface="Trebuchet MS"/>
                <a:cs typeface="Trebuchet MS"/>
              </a:rPr>
              <a:t>e</a:t>
            </a:r>
            <a:r>
              <a:rPr sz="2400" spc="225" dirty="0">
                <a:latin typeface="Trebuchet MS"/>
                <a:cs typeface="Trebuchet MS"/>
              </a:rPr>
              <a:t>s</a:t>
            </a:r>
            <a:r>
              <a:rPr sz="2400" spc="80" dirty="0">
                <a:latin typeface="Trebuchet MS"/>
                <a:cs typeface="Trebuchet MS"/>
              </a:rPr>
              <a:t>c</a:t>
            </a:r>
            <a:r>
              <a:rPr sz="2400" spc="-185" dirty="0">
                <a:latin typeface="Trebuchet MS"/>
                <a:cs typeface="Trebuchet MS"/>
              </a:rPr>
              <a:t>r</a:t>
            </a:r>
            <a:r>
              <a:rPr sz="2400" spc="-90" dirty="0">
                <a:latin typeface="Trebuchet MS"/>
                <a:cs typeface="Trebuchet MS"/>
              </a:rPr>
              <a:t>i</a:t>
            </a:r>
            <a:r>
              <a:rPr sz="2400" spc="-105" dirty="0">
                <a:latin typeface="Trebuchet MS"/>
                <a:cs typeface="Trebuchet MS"/>
              </a:rPr>
              <a:t>p</a:t>
            </a:r>
            <a:r>
              <a:rPr sz="2400" spc="-90" dirty="0">
                <a:latin typeface="Trebuchet MS"/>
                <a:cs typeface="Trebuchet MS"/>
              </a:rPr>
              <a:t>ti</a:t>
            </a:r>
            <a:r>
              <a:rPr sz="2400" spc="55" dirty="0">
                <a:latin typeface="Trebuchet MS"/>
                <a:cs typeface="Trebuchet MS"/>
              </a:rPr>
              <a:t>o</a:t>
            </a:r>
            <a:r>
              <a:rPr sz="2400" spc="-40" dirty="0">
                <a:latin typeface="Trebuchet MS"/>
                <a:cs typeface="Trebuchet MS"/>
              </a:rPr>
              <a:t>n</a:t>
            </a:r>
            <a:r>
              <a:rPr sz="2400" spc="-200" dirty="0">
                <a:latin typeface="Trebuchet MS"/>
                <a:cs typeface="Trebuchet MS"/>
              </a:rPr>
              <a:t>),  </a:t>
            </a:r>
            <a:r>
              <a:rPr sz="2400" spc="-215" dirty="0">
                <a:latin typeface="Trebuchet MS"/>
                <a:cs typeface="Trebuchet MS"/>
              </a:rPr>
              <a:t>f</a:t>
            </a:r>
            <a:r>
              <a:rPr sz="2400" spc="55" dirty="0">
                <a:latin typeface="Trebuchet MS"/>
                <a:cs typeface="Trebuchet MS"/>
              </a:rPr>
              <a:t>o</a:t>
            </a:r>
            <a:r>
              <a:rPr sz="2400" spc="30" dirty="0">
                <a:latin typeface="Trebuchet MS"/>
                <a:cs typeface="Trebuchet MS"/>
              </a:rPr>
              <a:t>n</a:t>
            </a:r>
            <a:r>
              <a:rPr sz="2400" spc="-204" dirty="0">
                <a:latin typeface="Trebuchet MS"/>
                <a:cs typeface="Trebuchet MS"/>
              </a:rPr>
              <a:t>t</a:t>
            </a:r>
            <a:r>
              <a:rPr sz="2400" spc="50" dirty="0">
                <a:latin typeface="Trebuchet MS"/>
                <a:cs typeface="Trebuchet MS"/>
              </a:rPr>
              <a:t>W</a:t>
            </a:r>
            <a:r>
              <a:rPr sz="2400" spc="-114" dirty="0">
                <a:latin typeface="Trebuchet MS"/>
                <a:cs typeface="Trebuchet MS"/>
              </a:rPr>
              <a:t>e</a:t>
            </a:r>
            <a:r>
              <a:rPr sz="2400" spc="-95" dirty="0">
                <a:latin typeface="Trebuchet MS"/>
                <a:cs typeface="Trebuchet MS"/>
              </a:rPr>
              <a:t>i</a:t>
            </a:r>
            <a:r>
              <a:rPr sz="2400" spc="-15" dirty="0">
                <a:latin typeface="Trebuchet MS"/>
                <a:cs typeface="Trebuchet MS"/>
              </a:rPr>
              <a:t>g</a:t>
            </a:r>
            <a:r>
              <a:rPr sz="2400" spc="-40" dirty="0">
                <a:latin typeface="Trebuchet MS"/>
                <a:cs typeface="Trebuchet MS"/>
              </a:rPr>
              <a:t>h</a:t>
            </a:r>
            <a:r>
              <a:rPr sz="2400" spc="-175" dirty="0">
                <a:latin typeface="Trebuchet MS"/>
                <a:cs typeface="Trebuchet MS"/>
              </a:rPr>
              <a:t>t</a:t>
            </a:r>
            <a:r>
              <a:rPr sz="2400" spc="-204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229" dirty="0">
                <a:latin typeface="Trebuchet MS"/>
                <a:cs typeface="Trebuchet MS"/>
              </a:rPr>
              <a:t> </a:t>
            </a:r>
            <a:r>
              <a:rPr sz="2400" spc="-65" dirty="0">
                <a:latin typeface="Trebuchet MS"/>
                <a:cs typeface="Trebuchet MS"/>
              </a:rPr>
              <a:t>F</a:t>
            </a:r>
            <a:r>
              <a:rPr sz="2400" spc="55" dirty="0">
                <a:latin typeface="Trebuchet MS"/>
                <a:cs typeface="Trebuchet MS"/>
              </a:rPr>
              <a:t>o</a:t>
            </a:r>
            <a:r>
              <a:rPr sz="2400" spc="30" dirty="0">
                <a:latin typeface="Trebuchet MS"/>
                <a:cs typeface="Trebuchet MS"/>
              </a:rPr>
              <a:t>n</a:t>
            </a:r>
            <a:r>
              <a:rPr sz="2400" spc="-204" dirty="0">
                <a:latin typeface="Trebuchet MS"/>
                <a:cs typeface="Trebuchet MS"/>
              </a:rPr>
              <a:t>t</a:t>
            </a:r>
            <a:r>
              <a:rPr sz="2400" spc="50" dirty="0">
                <a:latin typeface="Trebuchet MS"/>
                <a:cs typeface="Trebuchet MS"/>
              </a:rPr>
              <a:t>W</a:t>
            </a:r>
            <a:r>
              <a:rPr sz="2400" spc="-40" dirty="0">
                <a:latin typeface="Trebuchet MS"/>
                <a:cs typeface="Trebuchet MS"/>
              </a:rPr>
              <a:t>e</a:t>
            </a:r>
            <a:r>
              <a:rPr sz="2400" spc="-165" dirty="0">
                <a:latin typeface="Trebuchet MS"/>
                <a:cs typeface="Trebuchet MS"/>
              </a:rPr>
              <a:t>i</a:t>
            </a:r>
            <a:r>
              <a:rPr sz="2400" spc="-15" dirty="0">
                <a:latin typeface="Trebuchet MS"/>
                <a:cs typeface="Trebuchet MS"/>
              </a:rPr>
              <a:t>g</a:t>
            </a:r>
            <a:r>
              <a:rPr sz="2400" spc="-40" dirty="0">
                <a:latin typeface="Trebuchet MS"/>
                <a:cs typeface="Trebuchet MS"/>
              </a:rPr>
              <a:t>h</a:t>
            </a:r>
            <a:r>
              <a:rPr sz="2400" spc="-130" dirty="0">
                <a:latin typeface="Trebuchet MS"/>
                <a:cs typeface="Trebuchet MS"/>
              </a:rPr>
              <a:t>t</a:t>
            </a:r>
            <a:r>
              <a:rPr sz="2400" spc="-210" dirty="0">
                <a:latin typeface="Trebuchet MS"/>
                <a:cs typeface="Trebuchet MS"/>
              </a:rPr>
              <a:t>.</a:t>
            </a:r>
            <a:r>
              <a:rPr sz="2400" spc="-85" dirty="0">
                <a:latin typeface="Trebuchet MS"/>
                <a:cs typeface="Trebuchet MS"/>
              </a:rPr>
              <a:t>L</a:t>
            </a:r>
            <a:r>
              <a:rPr sz="2400" spc="-30" dirty="0">
                <a:latin typeface="Trebuchet MS"/>
                <a:cs typeface="Trebuchet MS"/>
              </a:rPr>
              <a:t>i</a:t>
            </a:r>
            <a:r>
              <a:rPr sz="2400" spc="-85" dirty="0">
                <a:latin typeface="Trebuchet MS"/>
                <a:cs typeface="Trebuchet MS"/>
              </a:rPr>
              <a:t>g</a:t>
            </a:r>
            <a:r>
              <a:rPr sz="2400" spc="30" dirty="0">
                <a:latin typeface="Trebuchet MS"/>
                <a:cs typeface="Trebuchet MS"/>
              </a:rPr>
              <a:t>h</a:t>
            </a:r>
            <a:r>
              <a:rPr sz="2400" spc="-170" dirty="0">
                <a:latin typeface="Trebuchet MS"/>
                <a:cs typeface="Trebuchet MS"/>
              </a:rPr>
              <a:t>t</a:t>
            </a:r>
            <a:r>
              <a:rPr sz="2400" spc="-195" dirty="0">
                <a:latin typeface="Trebuchet MS"/>
                <a:cs typeface="Trebuchet MS"/>
              </a:rPr>
              <a:t>,</a:t>
            </a:r>
            <a:endParaRPr sz="2400">
              <a:latin typeface="Trebuchet MS"/>
              <a:cs typeface="Trebuchet MS"/>
            </a:endParaRPr>
          </a:p>
          <a:p>
            <a:pPr marL="1498600">
              <a:lnSpc>
                <a:spcPct val="100000"/>
              </a:lnSpc>
              <a:spcBef>
                <a:spcPts val="1250"/>
              </a:spcBef>
            </a:pPr>
            <a:r>
              <a:rPr sz="2400" spc="-215" dirty="0">
                <a:latin typeface="Trebuchet MS"/>
                <a:cs typeface="Trebuchet MS"/>
              </a:rPr>
              <a:t>f</a:t>
            </a:r>
            <a:r>
              <a:rPr sz="2400" spc="55" dirty="0">
                <a:latin typeface="Trebuchet MS"/>
                <a:cs typeface="Trebuchet MS"/>
              </a:rPr>
              <a:t>o</a:t>
            </a:r>
            <a:r>
              <a:rPr sz="2400" spc="30" dirty="0">
                <a:latin typeface="Trebuchet MS"/>
                <a:cs typeface="Trebuchet MS"/>
              </a:rPr>
              <a:t>n</a:t>
            </a:r>
            <a:r>
              <a:rPr sz="2400" spc="-204" dirty="0">
                <a:latin typeface="Trebuchet MS"/>
                <a:cs typeface="Trebuchet MS"/>
              </a:rPr>
              <a:t>t</a:t>
            </a:r>
            <a:r>
              <a:rPr sz="2400" spc="195" dirty="0">
                <a:latin typeface="Trebuchet MS"/>
                <a:cs typeface="Trebuchet MS"/>
              </a:rPr>
              <a:t>S</a:t>
            </a:r>
            <a:r>
              <a:rPr sz="2400" spc="-95" dirty="0">
                <a:latin typeface="Trebuchet MS"/>
                <a:cs typeface="Trebuchet MS"/>
              </a:rPr>
              <a:t>i</a:t>
            </a:r>
            <a:r>
              <a:rPr sz="2400" spc="-170" dirty="0">
                <a:latin typeface="Trebuchet MS"/>
                <a:cs typeface="Trebuchet MS"/>
              </a:rPr>
              <a:t>z</a:t>
            </a:r>
            <a:r>
              <a:rPr sz="2400" spc="-45" dirty="0">
                <a:latin typeface="Trebuchet MS"/>
                <a:cs typeface="Trebuchet MS"/>
              </a:rPr>
              <a:t>e</a:t>
            </a:r>
            <a:r>
              <a:rPr sz="2400" spc="-210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210" dirty="0">
                <a:latin typeface="Trebuchet MS"/>
                <a:cs typeface="Trebuchet MS"/>
              </a:rPr>
              <a:t> </a:t>
            </a:r>
            <a:r>
              <a:rPr sz="2400" spc="10" dirty="0">
                <a:latin typeface="Trebuchet MS"/>
                <a:cs typeface="Trebuchet MS"/>
              </a:rPr>
              <a:t>16</a:t>
            </a:r>
            <a:r>
              <a:rPr sz="2400" spc="-210" dirty="0">
                <a:latin typeface="Trebuchet MS"/>
                <a:cs typeface="Trebuchet MS"/>
              </a:rPr>
              <a:t>.</a:t>
            </a:r>
            <a:r>
              <a:rPr sz="2400" spc="150" dirty="0">
                <a:latin typeface="Trebuchet MS"/>
                <a:cs typeface="Trebuchet MS"/>
              </a:rPr>
              <a:t>s</a:t>
            </a:r>
            <a:r>
              <a:rPr sz="2400" spc="-65" dirty="0">
                <a:latin typeface="Trebuchet MS"/>
                <a:cs typeface="Trebuchet MS"/>
              </a:rPr>
              <a:t>p</a:t>
            </a:r>
            <a:r>
              <a:rPr sz="2400" spc="-195" dirty="0">
                <a:latin typeface="Trebuchet MS"/>
                <a:cs typeface="Trebuchet MS"/>
              </a:rPr>
              <a:t>,</a:t>
            </a:r>
            <a:endParaRPr sz="2400">
              <a:latin typeface="Trebuchet MS"/>
              <a:cs typeface="Trebuchet MS"/>
            </a:endParaRPr>
          </a:p>
          <a:p>
            <a:pPr marL="1498600">
              <a:lnSpc>
                <a:spcPct val="100000"/>
              </a:lnSpc>
              <a:spcBef>
                <a:spcPts val="1250"/>
              </a:spcBef>
            </a:pPr>
            <a:r>
              <a:rPr sz="2400" spc="-210" dirty="0">
                <a:latin typeface="Trebuchet MS"/>
                <a:cs typeface="Trebuchet MS"/>
              </a:rPr>
              <a:t>t</a:t>
            </a:r>
            <a:r>
              <a:rPr sz="2400" spc="-40" dirty="0">
                <a:latin typeface="Trebuchet MS"/>
                <a:cs typeface="Trebuchet MS"/>
              </a:rPr>
              <a:t>e</a:t>
            </a:r>
            <a:r>
              <a:rPr sz="2400" spc="-160" dirty="0">
                <a:latin typeface="Trebuchet MS"/>
                <a:cs typeface="Trebuchet MS"/>
              </a:rPr>
              <a:t>x</a:t>
            </a:r>
            <a:r>
              <a:rPr sz="2400" spc="-210" dirty="0">
                <a:latin typeface="Trebuchet MS"/>
                <a:cs typeface="Trebuchet MS"/>
              </a:rPr>
              <a:t>t</a:t>
            </a:r>
            <a:r>
              <a:rPr sz="2400" dirty="0">
                <a:latin typeface="Trebuchet MS"/>
                <a:cs typeface="Trebuchet MS"/>
              </a:rPr>
              <a:t>A</a:t>
            </a:r>
            <a:r>
              <a:rPr sz="2400" spc="-110" dirty="0">
                <a:latin typeface="Trebuchet MS"/>
                <a:cs typeface="Trebuchet MS"/>
              </a:rPr>
              <a:t>l</a:t>
            </a:r>
            <a:r>
              <a:rPr sz="2400" spc="-95" dirty="0">
                <a:latin typeface="Trebuchet MS"/>
                <a:cs typeface="Trebuchet MS"/>
              </a:rPr>
              <a:t>i</a:t>
            </a:r>
            <a:r>
              <a:rPr sz="2400" spc="-85" dirty="0">
                <a:latin typeface="Trebuchet MS"/>
                <a:cs typeface="Trebuchet MS"/>
              </a:rPr>
              <a:t>g</a:t>
            </a:r>
            <a:r>
              <a:rPr sz="2400" spc="10" dirty="0">
                <a:latin typeface="Trebuchet MS"/>
                <a:cs typeface="Trebuchet MS"/>
              </a:rPr>
              <a:t>n</a:t>
            </a:r>
            <a:r>
              <a:rPr sz="2400" spc="-190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235" dirty="0">
                <a:latin typeface="Trebuchet MS"/>
                <a:cs typeface="Trebuchet MS"/>
              </a:rPr>
              <a:t> </a:t>
            </a:r>
            <a:r>
              <a:rPr sz="2400" spc="-420" dirty="0">
                <a:latin typeface="Trebuchet MS"/>
                <a:cs typeface="Trebuchet MS"/>
              </a:rPr>
              <a:t>T</a:t>
            </a:r>
            <a:r>
              <a:rPr sz="2400" spc="-110" dirty="0">
                <a:latin typeface="Trebuchet MS"/>
                <a:cs typeface="Trebuchet MS"/>
              </a:rPr>
              <a:t>e</a:t>
            </a:r>
            <a:r>
              <a:rPr sz="2400" spc="-160" dirty="0">
                <a:latin typeface="Trebuchet MS"/>
                <a:cs typeface="Trebuchet MS"/>
              </a:rPr>
              <a:t>x</a:t>
            </a:r>
            <a:r>
              <a:rPr sz="2400" spc="-135" dirty="0">
                <a:latin typeface="Trebuchet MS"/>
                <a:cs typeface="Trebuchet MS"/>
              </a:rPr>
              <a:t>t</a:t>
            </a:r>
            <a:r>
              <a:rPr sz="2400" spc="-70" dirty="0">
                <a:latin typeface="Trebuchet MS"/>
                <a:cs typeface="Trebuchet MS"/>
              </a:rPr>
              <a:t>A</a:t>
            </a:r>
            <a:r>
              <a:rPr sz="2400" spc="-40" dirty="0">
                <a:latin typeface="Trebuchet MS"/>
                <a:cs typeface="Trebuchet MS"/>
              </a:rPr>
              <a:t>l</a:t>
            </a:r>
            <a:r>
              <a:rPr sz="2400" spc="-165" dirty="0">
                <a:latin typeface="Trebuchet MS"/>
                <a:cs typeface="Trebuchet MS"/>
              </a:rPr>
              <a:t>i</a:t>
            </a:r>
            <a:r>
              <a:rPr sz="2400" spc="-10" dirty="0">
                <a:latin typeface="Trebuchet MS"/>
                <a:cs typeface="Trebuchet MS"/>
              </a:rPr>
              <a:t>g</a:t>
            </a:r>
            <a:r>
              <a:rPr sz="2400" spc="35" dirty="0">
                <a:latin typeface="Trebuchet MS"/>
                <a:cs typeface="Trebuchet MS"/>
              </a:rPr>
              <a:t>n</a:t>
            </a:r>
            <a:r>
              <a:rPr sz="2400" spc="-290" dirty="0">
                <a:latin typeface="Trebuchet MS"/>
                <a:cs typeface="Trebuchet MS"/>
              </a:rPr>
              <a:t>.</a:t>
            </a:r>
            <a:r>
              <a:rPr sz="2400" spc="215" dirty="0">
                <a:latin typeface="Trebuchet MS"/>
                <a:cs typeface="Trebuchet MS"/>
              </a:rPr>
              <a:t>C</a:t>
            </a:r>
            <a:r>
              <a:rPr sz="2400" spc="-40" dirty="0">
                <a:latin typeface="Trebuchet MS"/>
                <a:cs typeface="Trebuchet MS"/>
              </a:rPr>
              <a:t>en</a:t>
            </a:r>
            <a:r>
              <a:rPr sz="2400" spc="-210" dirty="0">
                <a:latin typeface="Trebuchet MS"/>
                <a:cs typeface="Trebuchet MS"/>
              </a:rPr>
              <a:t>t</a:t>
            </a:r>
            <a:r>
              <a:rPr sz="2400" spc="-40" dirty="0">
                <a:latin typeface="Trebuchet MS"/>
                <a:cs typeface="Trebuchet MS"/>
              </a:rPr>
              <a:t>e</a:t>
            </a:r>
            <a:r>
              <a:rPr sz="2400" spc="-295" dirty="0">
                <a:latin typeface="Trebuchet MS"/>
                <a:cs typeface="Trebuchet MS"/>
              </a:rPr>
              <a:t>r</a:t>
            </a:r>
            <a:r>
              <a:rPr sz="2400" spc="-200" dirty="0">
                <a:latin typeface="Trebuchet MS"/>
                <a:cs typeface="Trebuchet MS"/>
              </a:rPr>
              <a:t>,</a:t>
            </a:r>
            <a:endParaRPr sz="2400">
              <a:latin typeface="Trebuchet MS"/>
              <a:cs typeface="Trebuchet MS"/>
            </a:endParaRPr>
          </a:p>
          <a:p>
            <a:pPr marL="1250950">
              <a:lnSpc>
                <a:spcPct val="100000"/>
              </a:lnSpc>
              <a:spcBef>
                <a:spcPts val="1250"/>
              </a:spcBef>
            </a:pPr>
            <a:r>
              <a:rPr sz="2400" spc="-180" dirty="0">
                <a:latin typeface="Trebuchet MS"/>
                <a:cs typeface="Trebuchet MS"/>
              </a:rPr>
              <a:t>)</a:t>
            </a:r>
            <a:endParaRPr sz="2400">
              <a:latin typeface="Trebuchet MS"/>
              <a:cs typeface="Trebuchet MS"/>
            </a:endParaRPr>
          </a:p>
          <a:p>
            <a:pPr marL="1250950">
              <a:lnSpc>
                <a:spcPct val="100000"/>
              </a:lnSpc>
              <a:spcBef>
                <a:spcPts val="1175"/>
              </a:spcBef>
            </a:pPr>
            <a:r>
              <a:rPr sz="2400" spc="-200" dirty="0">
                <a:latin typeface="Trebuchet MS"/>
                <a:cs typeface="Trebuchet MS"/>
              </a:rPr>
              <a:t>Text(</a:t>
            </a:r>
            <a:endParaRPr sz="2400">
              <a:latin typeface="Trebuchet MS"/>
              <a:cs typeface="Trebuchet MS"/>
            </a:endParaRPr>
          </a:p>
          <a:p>
            <a:pPr marL="1498600">
              <a:lnSpc>
                <a:spcPts val="4130"/>
              </a:lnSpc>
              <a:spcBef>
                <a:spcPts val="345"/>
              </a:spcBef>
            </a:pPr>
            <a:r>
              <a:rPr sz="2400" spc="-220" dirty="0">
                <a:latin typeface="Trebuchet MS"/>
                <a:cs typeface="Trebuchet MS"/>
              </a:rPr>
              <a:t>Text</a:t>
            </a:r>
            <a:r>
              <a:rPr sz="2400" spc="-225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204" dirty="0">
                <a:latin typeface="Trebuchet MS"/>
                <a:cs typeface="Trebuchet MS"/>
              </a:rPr>
              <a:t> </a:t>
            </a:r>
            <a:r>
              <a:rPr sz="2400" spc="-30" dirty="0">
                <a:latin typeface="Trebuchet MS"/>
                <a:cs typeface="Trebuchet MS"/>
              </a:rPr>
              <a:t>stringResource(id</a:t>
            </a:r>
            <a:r>
              <a:rPr sz="2400" spc="-180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270" dirty="0">
                <a:latin typeface="Trebuchet MS"/>
                <a:cs typeface="Trebuchet MS"/>
              </a:rPr>
              <a:t> </a:t>
            </a:r>
            <a:r>
              <a:rPr sz="2400" spc="-75" dirty="0">
                <a:latin typeface="Trebuchet MS"/>
                <a:cs typeface="Trebuchet MS"/>
              </a:rPr>
              <a:t>R.string.plan),</a:t>
            </a:r>
            <a:r>
              <a:rPr sz="2400" spc="-200" dirty="0">
                <a:latin typeface="Trebuchet MS"/>
                <a:cs typeface="Trebuchet MS"/>
              </a:rPr>
              <a:t> </a:t>
            </a:r>
            <a:r>
              <a:rPr sz="2400" spc="-10" dirty="0">
                <a:latin typeface="Trebuchet MS"/>
                <a:cs typeface="Trebuchet MS"/>
              </a:rPr>
              <a:t>color</a:t>
            </a:r>
            <a:r>
              <a:rPr sz="2400" spc="-245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254" dirty="0">
                <a:latin typeface="Trebuchet MS"/>
                <a:cs typeface="Trebuchet MS"/>
              </a:rPr>
              <a:t> </a:t>
            </a:r>
            <a:r>
              <a:rPr sz="2400" spc="-95" dirty="0">
                <a:latin typeface="Trebuchet MS"/>
                <a:cs typeface="Trebuchet MS"/>
              </a:rPr>
              <a:t>Color.Gray, </a:t>
            </a:r>
            <a:r>
              <a:rPr sz="2400" spc="-710" dirty="0">
                <a:latin typeface="Trebuchet MS"/>
                <a:cs typeface="Trebuchet MS"/>
              </a:rPr>
              <a:t> </a:t>
            </a:r>
            <a:r>
              <a:rPr sz="2400" spc="-215" dirty="0">
                <a:latin typeface="Trebuchet MS"/>
                <a:cs typeface="Trebuchet MS"/>
              </a:rPr>
              <a:t>f</a:t>
            </a:r>
            <a:r>
              <a:rPr sz="2400" spc="55" dirty="0">
                <a:latin typeface="Trebuchet MS"/>
                <a:cs typeface="Trebuchet MS"/>
              </a:rPr>
              <a:t>o</a:t>
            </a:r>
            <a:r>
              <a:rPr sz="2400" spc="30" dirty="0">
                <a:latin typeface="Trebuchet MS"/>
                <a:cs typeface="Trebuchet MS"/>
              </a:rPr>
              <a:t>n</a:t>
            </a:r>
            <a:r>
              <a:rPr sz="2400" spc="-204" dirty="0">
                <a:latin typeface="Trebuchet MS"/>
                <a:cs typeface="Trebuchet MS"/>
              </a:rPr>
              <a:t>t</a:t>
            </a:r>
            <a:r>
              <a:rPr sz="2400" spc="195" dirty="0">
                <a:latin typeface="Trebuchet MS"/>
                <a:cs typeface="Trebuchet MS"/>
              </a:rPr>
              <a:t>S</a:t>
            </a:r>
            <a:r>
              <a:rPr sz="2400" spc="-95" dirty="0">
                <a:latin typeface="Trebuchet MS"/>
                <a:cs typeface="Trebuchet MS"/>
              </a:rPr>
              <a:t>i</a:t>
            </a:r>
            <a:r>
              <a:rPr sz="2400" spc="-170" dirty="0">
                <a:latin typeface="Trebuchet MS"/>
                <a:cs typeface="Trebuchet MS"/>
              </a:rPr>
              <a:t>z</a:t>
            </a:r>
            <a:r>
              <a:rPr sz="2400" spc="-45" dirty="0">
                <a:latin typeface="Trebuchet MS"/>
                <a:cs typeface="Trebuchet MS"/>
              </a:rPr>
              <a:t>e</a:t>
            </a:r>
            <a:r>
              <a:rPr sz="2400" spc="-210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210" dirty="0">
                <a:latin typeface="Trebuchet MS"/>
                <a:cs typeface="Trebuchet MS"/>
              </a:rPr>
              <a:t> </a:t>
            </a:r>
            <a:r>
              <a:rPr sz="2400" spc="10" dirty="0">
                <a:latin typeface="Trebuchet MS"/>
                <a:cs typeface="Trebuchet MS"/>
              </a:rPr>
              <a:t>16</a:t>
            </a:r>
            <a:r>
              <a:rPr sz="2400" spc="-210" dirty="0">
                <a:latin typeface="Trebuchet MS"/>
                <a:cs typeface="Trebuchet MS"/>
              </a:rPr>
              <a:t>.</a:t>
            </a:r>
            <a:r>
              <a:rPr sz="2400" spc="150" dirty="0">
                <a:latin typeface="Trebuchet MS"/>
                <a:cs typeface="Trebuchet MS"/>
              </a:rPr>
              <a:t>s</a:t>
            </a:r>
            <a:r>
              <a:rPr sz="2400" spc="10" dirty="0">
                <a:latin typeface="Trebuchet MS"/>
                <a:cs typeface="Trebuchet MS"/>
              </a:rPr>
              <a:t>p</a:t>
            </a:r>
            <a:endParaRPr sz="2400">
              <a:latin typeface="Trebuchet MS"/>
              <a:cs typeface="Trebuchet MS"/>
            </a:endParaRPr>
          </a:p>
          <a:p>
            <a:pPr marL="1250950">
              <a:lnSpc>
                <a:spcPct val="100000"/>
              </a:lnSpc>
              <a:spcBef>
                <a:spcPts val="900"/>
              </a:spcBef>
            </a:pPr>
            <a:r>
              <a:rPr sz="2400" spc="-210" dirty="0">
                <a:latin typeface="Trebuchet MS"/>
                <a:cs typeface="Trebuchet MS"/>
              </a:rPr>
              <a:t>)}</a:t>
            </a:r>
            <a:endParaRPr sz="2400">
              <a:latin typeface="Trebuchet MS"/>
              <a:cs typeface="Trebuchet MS"/>
            </a:endParaRPr>
          </a:p>
          <a:p>
            <a:pPr marL="755650">
              <a:lnSpc>
                <a:spcPct val="100000"/>
              </a:lnSpc>
              <a:spcBef>
                <a:spcPts val="1250"/>
              </a:spcBef>
            </a:pPr>
            <a:r>
              <a:rPr sz="2400" spc="-175" dirty="0">
                <a:latin typeface="Trebuchet MS"/>
                <a:cs typeface="Trebuchet MS"/>
              </a:rPr>
              <a:t>}</a:t>
            </a:r>
            <a:endParaRPr sz="2400">
              <a:latin typeface="Trebuchet MS"/>
              <a:cs typeface="Trebuchet MS"/>
            </a:endParaRPr>
          </a:p>
          <a:p>
            <a:pPr marL="755650">
              <a:lnSpc>
                <a:spcPct val="100000"/>
              </a:lnSpc>
              <a:spcBef>
                <a:spcPts val="1245"/>
              </a:spcBef>
            </a:pPr>
            <a:r>
              <a:rPr sz="2400" spc="195" dirty="0">
                <a:latin typeface="Trebuchet MS"/>
                <a:cs typeface="Trebuchet MS"/>
              </a:rPr>
              <a:t>S</a:t>
            </a:r>
            <a:r>
              <a:rPr sz="2400" spc="25" dirty="0">
                <a:latin typeface="Trebuchet MS"/>
                <a:cs typeface="Trebuchet MS"/>
              </a:rPr>
              <a:t>pa</a:t>
            </a:r>
            <a:r>
              <a:rPr sz="2400" spc="40" dirty="0">
                <a:latin typeface="Trebuchet MS"/>
                <a:cs typeface="Trebuchet MS"/>
              </a:rPr>
              <a:t>c</a:t>
            </a:r>
            <a:r>
              <a:rPr sz="2400" spc="-40" dirty="0">
                <a:latin typeface="Trebuchet MS"/>
                <a:cs typeface="Trebuchet MS"/>
              </a:rPr>
              <a:t>e</a:t>
            </a:r>
            <a:r>
              <a:rPr sz="2400" spc="-114" dirty="0">
                <a:latin typeface="Trebuchet MS"/>
                <a:cs typeface="Trebuchet MS"/>
              </a:rPr>
              <a:t>r</a:t>
            </a:r>
            <a:r>
              <a:rPr sz="2400" spc="-210" dirty="0">
                <a:latin typeface="Trebuchet MS"/>
                <a:cs typeface="Trebuchet MS"/>
              </a:rPr>
              <a:t>(</a:t>
            </a:r>
            <a:r>
              <a:rPr sz="2400" spc="30" dirty="0">
                <a:latin typeface="Trebuchet MS"/>
                <a:cs typeface="Trebuchet MS"/>
              </a:rPr>
              <a:t>m</a:t>
            </a:r>
            <a:r>
              <a:rPr sz="2400" spc="55" dirty="0">
                <a:latin typeface="Trebuchet MS"/>
                <a:cs typeface="Trebuchet MS"/>
              </a:rPr>
              <a:t>o</a:t>
            </a:r>
            <a:r>
              <a:rPr sz="2400" spc="-70" dirty="0">
                <a:latin typeface="Trebuchet MS"/>
                <a:cs typeface="Trebuchet MS"/>
              </a:rPr>
              <a:t>d</a:t>
            </a:r>
            <a:r>
              <a:rPr sz="2400" spc="-10" dirty="0">
                <a:latin typeface="Trebuchet MS"/>
                <a:cs typeface="Trebuchet MS"/>
              </a:rPr>
              <a:t>i</a:t>
            </a:r>
            <a:r>
              <a:rPr sz="2400" spc="-215" dirty="0">
                <a:latin typeface="Trebuchet MS"/>
                <a:cs typeface="Trebuchet MS"/>
              </a:rPr>
              <a:t>f</a:t>
            </a:r>
            <a:r>
              <a:rPr sz="2400" spc="-95" dirty="0">
                <a:latin typeface="Trebuchet MS"/>
                <a:cs typeface="Trebuchet MS"/>
              </a:rPr>
              <a:t>i</a:t>
            </a:r>
            <a:r>
              <a:rPr sz="2400" spc="-40" dirty="0">
                <a:latin typeface="Trebuchet MS"/>
                <a:cs typeface="Trebuchet MS"/>
              </a:rPr>
              <a:t>e</a:t>
            </a:r>
            <a:r>
              <a:rPr sz="2400" spc="-130" dirty="0">
                <a:latin typeface="Trebuchet MS"/>
                <a:cs typeface="Trebuchet MS"/>
              </a:rPr>
              <a:t>r</a:t>
            </a:r>
            <a:r>
              <a:rPr sz="2400" spc="-254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220" dirty="0">
                <a:latin typeface="Trebuchet MS"/>
                <a:cs typeface="Trebuchet MS"/>
              </a:rPr>
              <a:t> </a:t>
            </a:r>
            <a:r>
              <a:rPr sz="2400" spc="170" dirty="0">
                <a:latin typeface="Trebuchet MS"/>
                <a:cs typeface="Trebuchet MS"/>
              </a:rPr>
              <a:t>M</a:t>
            </a:r>
            <a:r>
              <a:rPr sz="2400" spc="55" dirty="0">
                <a:latin typeface="Trebuchet MS"/>
                <a:cs typeface="Trebuchet MS"/>
              </a:rPr>
              <a:t>o</a:t>
            </a:r>
            <a:r>
              <a:rPr sz="2400" spc="-70" dirty="0">
                <a:latin typeface="Trebuchet MS"/>
                <a:cs typeface="Trebuchet MS"/>
              </a:rPr>
              <a:t>d</a:t>
            </a:r>
            <a:r>
              <a:rPr sz="2400" spc="-10" dirty="0">
                <a:latin typeface="Trebuchet MS"/>
                <a:cs typeface="Trebuchet MS"/>
              </a:rPr>
              <a:t>i</a:t>
            </a:r>
            <a:r>
              <a:rPr sz="2400" spc="-215" dirty="0">
                <a:latin typeface="Trebuchet MS"/>
                <a:cs typeface="Trebuchet MS"/>
              </a:rPr>
              <a:t>f</a:t>
            </a:r>
            <a:r>
              <a:rPr sz="2400" spc="-95" dirty="0">
                <a:latin typeface="Trebuchet MS"/>
                <a:cs typeface="Trebuchet MS"/>
              </a:rPr>
              <a:t>i</a:t>
            </a:r>
            <a:r>
              <a:rPr sz="2400" spc="-40" dirty="0">
                <a:latin typeface="Trebuchet MS"/>
                <a:cs typeface="Trebuchet MS"/>
              </a:rPr>
              <a:t>e</a:t>
            </a:r>
            <a:r>
              <a:rPr sz="2400" spc="-335" dirty="0">
                <a:latin typeface="Trebuchet MS"/>
                <a:cs typeface="Trebuchet MS"/>
              </a:rPr>
              <a:t>r</a:t>
            </a:r>
            <a:r>
              <a:rPr sz="2400" spc="-210" dirty="0">
                <a:latin typeface="Trebuchet MS"/>
                <a:cs typeface="Trebuchet MS"/>
              </a:rPr>
              <a:t>.</a:t>
            </a:r>
            <a:r>
              <a:rPr sz="2400" spc="30" dirty="0">
                <a:latin typeface="Trebuchet MS"/>
                <a:cs typeface="Trebuchet MS"/>
              </a:rPr>
              <a:t>h</a:t>
            </a:r>
            <a:r>
              <a:rPr sz="2400" spc="-40" dirty="0">
                <a:latin typeface="Trebuchet MS"/>
                <a:cs typeface="Trebuchet MS"/>
              </a:rPr>
              <a:t>e</a:t>
            </a:r>
            <a:r>
              <a:rPr sz="2400" spc="-165" dirty="0">
                <a:latin typeface="Trebuchet MS"/>
                <a:cs typeface="Trebuchet MS"/>
              </a:rPr>
              <a:t>i</a:t>
            </a:r>
            <a:r>
              <a:rPr sz="2400" spc="-15" dirty="0">
                <a:latin typeface="Trebuchet MS"/>
                <a:cs typeface="Trebuchet MS"/>
              </a:rPr>
              <a:t>g</a:t>
            </a:r>
            <a:r>
              <a:rPr sz="2400" spc="-40" dirty="0">
                <a:latin typeface="Trebuchet MS"/>
                <a:cs typeface="Trebuchet MS"/>
              </a:rPr>
              <a:t>h</a:t>
            </a:r>
            <a:r>
              <a:rPr sz="2400" spc="-125" dirty="0">
                <a:latin typeface="Trebuchet MS"/>
                <a:cs typeface="Trebuchet MS"/>
              </a:rPr>
              <a:t>t</a:t>
            </a:r>
            <a:r>
              <a:rPr sz="2400" spc="-210" dirty="0">
                <a:latin typeface="Trebuchet MS"/>
                <a:cs typeface="Trebuchet MS"/>
              </a:rPr>
              <a:t>(</a:t>
            </a:r>
            <a:r>
              <a:rPr sz="2400" spc="85" dirty="0">
                <a:latin typeface="Trebuchet MS"/>
                <a:cs typeface="Trebuchet MS"/>
              </a:rPr>
              <a:t>2</a:t>
            </a:r>
            <a:r>
              <a:rPr sz="2400" spc="10" dirty="0">
                <a:latin typeface="Trebuchet MS"/>
                <a:cs typeface="Trebuchet MS"/>
              </a:rPr>
              <a:t>0</a:t>
            </a:r>
            <a:r>
              <a:rPr sz="2400" spc="-285" dirty="0">
                <a:latin typeface="Trebuchet MS"/>
                <a:cs typeface="Trebuchet MS"/>
              </a:rPr>
              <a:t>.</a:t>
            </a:r>
            <a:r>
              <a:rPr sz="2400" spc="10" dirty="0">
                <a:latin typeface="Trebuchet MS"/>
                <a:cs typeface="Trebuchet MS"/>
              </a:rPr>
              <a:t>d</a:t>
            </a:r>
            <a:r>
              <a:rPr sz="2400" spc="15" dirty="0">
                <a:latin typeface="Trebuchet MS"/>
                <a:cs typeface="Trebuchet MS"/>
              </a:rPr>
              <a:t>p</a:t>
            </a:r>
            <a:r>
              <a:rPr sz="2400" spc="-210" dirty="0">
                <a:latin typeface="Trebuchet MS"/>
                <a:cs typeface="Trebuchet MS"/>
              </a:rPr>
              <a:t>)</a:t>
            </a:r>
            <a:r>
              <a:rPr sz="2400" spc="-180" dirty="0">
                <a:latin typeface="Trebuchet MS"/>
                <a:cs typeface="Trebuchet MS"/>
              </a:rPr>
              <a:t>)</a:t>
            </a:r>
            <a:endParaRPr sz="2400">
              <a:latin typeface="Trebuchet MS"/>
              <a:cs typeface="Trebuchet MS"/>
            </a:endParaRPr>
          </a:p>
          <a:p>
            <a:pPr marL="508000">
              <a:lnSpc>
                <a:spcPct val="100000"/>
              </a:lnSpc>
              <a:spcBef>
                <a:spcPts val="1175"/>
              </a:spcBef>
            </a:pPr>
            <a:r>
              <a:rPr sz="2400" spc="-175" dirty="0">
                <a:latin typeface="Trebuchet MS"/>
                <a:cs typeface="Trebuchet MS"/>
              </a:rPr>
              <a:t>}</a:t>
            </a:r>
            <a:endParaRPr sz="2400">
              <a:latin typeface="Trebuchet MS"/>
              <a:cs typeface="Trebuchet MS"/>
            </a:endParaRPr>
          </a:p>
          <a:p>
            <a:pPr marL="260350">
              <a:lnSpc>
                <a:spcPct val="100000"/>
              </a:lnSpc>
              <a:spcBef>
                <a:spcPts val="1250"/>
              </a:spcBef>
            </a:pPr>
            <a:r>
              <a:rPr sz="2400" spc="-175" dirty="0">
                <a:latin typeface="Trebuchet MS"/>
                <a:cs typeface="Trebuchet MS"/>
              </a:rPr>
              <a:t>}</a:t>
            </a:r>
            <a:endParaRPr sz="240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1250"/>
              </a:spcBef>
            </a:pPr>
            <a:r>
              <a:rPr sz="2400" spc="-175" dirty="0">
                <a:latin typeface="Trebuchet MS"/>
                <a:cs typeface="Trebuchet MS"/>
              </a:rPr>
              <a:t>}</a:t>
            </a:r>
            <a:endParaRPr sz="24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52157" y="1224533"/>
            <a:ext cx="2019300" cy="6324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20" dirty="0"/>
              <a:t>OUTPUT</a:t>
            </a:r>
            <a:r>
              <a:rPr spc="-70" dirty="0"/>
              <a:t> </a:t>
            </a:r>
            <a:r>
              <a:rPr spc="5" dirty="0"/>
              <a:t>: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038475" y="295275"/>
            <a:ext cx="4895850" cy="9696450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8515350" y="381000"/>
            <a:ext cx="4648200" cy="961072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763" y="4762"/>
            <a:ext cx="18283555" cy="10282555"/>
          </a:xfrm>
          <a:custGeom>
            <a:avLst/>
            <a:gdLst/>
            <a:ahLst/>
            <a:cxnLst/>
            <a:rect l="l" t="t" r="r" b="b"/>
            <a:pathLst>
              <a:path w="18283555" h="10282555">
                <a:moveTo>
                  <a:pt x="18283236" y="10282233"/>
                </a:moveTo>
                <a:lnTo>
                  <a:pt x="18283236" y="0"/>
                </a:lnTo>
                <a:lnTo>
                  <a:pt x="0" y="0"/>
                </a:lnTo>
                <a:lnTo>
                  <a:pt x="0" y="10282233"/>
                </a:lnTo>
                <a:lnTo>
                  <a:pt x="18283236" y="10282233"/>
                </a:lnTo>
                <a:close/>
              </a:path>
            </a:pathLst>
          </a:custGeom>
          <a:solidFill>
            <a:srgbClr val="E4E4E4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-7936" y="0"/>
            <a:ext cx="18308955" cy="10307955"/>
            <a:chOff x="-7936" y="0"/>
            <a:chExt cx="18308955" cy="10307955"/>
          </a:xfrm>
        </p:grpSpPr>
        <p:sp>
          <p:nvSpPr>
            <p:cNvPr id="4" name="object 4"/>
            <p:cNvSpPr/>
            <p:nvPr/>
          </p:nvSpPr>
          <p:spPr>
            <a:xfrm>
              <a:off x="4763" y="4762"/>
              <a:ext cx="18283555" cy="10282555"/>
            </a:xfrm>
            <a:custGeom>
              <a:avLst/>
              <a:gdLst/>
              <a:ahLst/>
              <a:cxnLst/>
              <a:rect l="l" t="t" r="r" b="b"/>
              <a:pathLst>
                <a:path w="18283555" h="10282555">
                  <a:moveTo>
                    <a:pt x="18283236" y="0"/>
                  </a:moveTo>
                  <a:lnTo>
                    <a:pt x="0" y="0"/>
                  </a:lnTo>
                  <a:lnTo>
                    <a:pt x="0" y="10282233"/>
                  </a:lnTo>
                </a:path>
              </a:pathLst>
            </a:custGeom>
            <a:ln w="254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4050646" y="0"/>
              <a:ext cx="1840864" cy="10287000"/>
            </a:xfrm>
            <a:custGeom>
              <a:avLst/>
              <a:gdLst/>
              <a:ahLst/>
              <a:cxnLst/>
              <a:rect l="l" t="t" r="r" b="b"/>
              <a:pathLst>
                <a:path w="1840865" h="10287000">
                  <a:moveTo>
                    <a:pt x="0" y="0"/>
                  </a:moveTo>
                  <a:lnTo>
                    <a:pt x="1840599" y="10286996"/>
                  </a:lnTo>
                </a:path>
              </a:pathLst>
            </a:custGeom>
            <a:ln w="9525">
              <a:solidFill>
                <a:srgbClr val="5FCAE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1141490" y="5516585"/>
              <a:ext cx="7146925" cy="4770755"/>
            </a:xfrm>
            <a:custGeom>
              <a:avLst/>
              <a:gdLst/>
              <a:ahLst/>
              <a:cxnLst/>
              <a:rect l="l" t="t" r="r" b="b"/>
              <a:pathLst>
                <a:path w="7146925" h="4770755">
                  <a:moveTo>
                    <a:pt x="7146508" y="0"/>
                  </a:moveTo>
                  <a:lnTo>
                    <a:pt x="0" y="4770414"/>
                  </a:lnTo>
                </a:path>
              </a:pathLst>
            </a:custGeom>
            <a:ln w="9525">
              <a:solidFill>
                <a:srgbClr val="5FCAE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3773152" y="0"/>
              <a:ext cx="4514850" cy="10287000"/>
            </a:xfrm>
            <a:custGeom>
              <a:avLst/>
              <a:gdLst/>
              <a:ahLst/>
              <a:cxnLst/>
              <a:rect l="l" t="t" r="r" b="b"/>
              <a:pathLst>
                <a:path w="4514850" h="10287000">
                  <a:moveTo>
                    <a:pt x="4514848" y="0"/>
                  </a:moveTo>
                  <a:lnTo>
                    <a:pt x="3068017" y="0"/>
                  </a:lnTo>
                  <a:lnTo>
                    <a:pt x="0" y="10286993"/>
                  </a:lnTo>
                  <a:lnTo>
                    <a:pt x="4514848" y="10286993"/>
                  </a:lnTo>
                  <a:lnTo>
                    <a:pt x="4514848" y="0"/>
                  </a:lnTo>
                  <a:close/>
                </a:path>
              </a:pathLst>
            </a:custGeom>
            <a:solidFill>
              <a:srgbClr val="5FCAEE">
                <a:alpha val="3568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4403479" y="0"/>
              <a:ext cx="3884929" cy="10287000"/>
            </a:xfrm>
            <a:custGeom>
              <a:avLst/>
              <a:gdLst/>
              <a:ahLst/>
              <a:cxnLst/>
              <a:rect l="l" t="t" r="r" b="b"/>
              <a:pathLst>
                <a:path w="3884930" h="10287000">
                  <a:moveTo>
                    <a:pt x="3884520" y="0"/>
                  </a:moveTo>
                  <a:lnTo>
                    <a:pt x="0" y="0"/>
                  </a:lnTo>
                  <a:lnTo>
                    <a:pt x="1814165" y="10286993"/>
                  </a:lnTo>
                  <a:lnTo>
                    <a:pt x="3884520" y="10286993"/>
                  </a:lnTo>
                  <a:lnTo>
                    <a:pt x="3884520" y="0"/>
                  </a:lnTo>
                  <a:close/>
                </a:path>
              </a:pathLst>
            </a:custGeom>
            <a:solidFill>
              <a:srgbClr val="5FCAEE">
                <a:alpha val="19607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13401675" y="4572000"/>
              <a:ext cx="4886325" cy="5715000"/>
            </a:xfrm>
            <a:custGeom>
              <a:avLst/>
              <a:gdLst/>
              <a:ahLst/>
              <a:cxnLst/>
              <a:rect l="l" t="t" r="r" b="b"/>
              <a:pathLst>
                <a:path w="4886325" h="5715000">
                  <a:moveTo>
                    <a:pt x="4886325" y="0"/>
                  </a:moveTo>
                  <a:lnTo>
                    <a:pt x="0" y="5715000"/>
                  </a:lnTo>
                  <a:lnTo>
                    <a:pt x="4886325" y="5715000"/>
                  </a:lnTo>
                  <a:lnTo>
                    <a:pt x="4886325" y="0"/>
                  </a:lnTo>
                  <a:close/>
                </a:path>
              </a:pathLst>
            </a:custGeom>
            <a:solidFill>
              <a:srgbClr val="17AFE3">
                <a:alpha val="65881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4005182" y="0"/>
              <a:ext cx="4283075" cy="10287000"/>
            </a:xfrm>
            <a:custGeom>
              <a:avLst/>
              <a:gdLst/>
              <a:ahLst/>
              <a:cxnLst/>
              <a:rect l="l" t="t" r="r" b="b"/>
              <a:pathLst>
                <a:path w="4283075" h="10287000">
                  <a:moveTo>
                    <a:pt x="4282817" y="0"/>
                  </a:moveTo>
                  <a:lnTo>
                    <a:pt x="0" y="0"/>
                  </a:lnTo>
                  <a:lnTo>
                    <a:pt x="3706743" y="10286993"/>
                  </a:lnTo>
                  <a:lnTo>
                    <a:pt x="4282817" y="10286993"/>
                  </a:lnTo>
                  <a:lnTo>
                    <a:pt x="4282817" y="0"/>
                  </a:lnTo>
                  <a:close/>
                </a:path>
              </a:pathLst>
            </a:custGeom>
            <a:solidFill>
              <a:srgbClr val="17AFE3">
                <a:alpha val="49803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16344900" y="0"/>
              <a:ext cx="1943100" cy="10287000"/>
            </a:xfrm>
            <a:custGeom>
              <a:avLst/>
              <a:gdLst/>
              <a:ahLst/>
              <a:cxnLst/>
              <a:rect l="l" t="t" r="r" b="b"/>
              <a:pathLst>
                <a:path w="1943100" h="10287000">
                  <a:moveTo>
                    <a:pt x="1943099" y="0"/>
                  </a:moveTo>
                  <a:lnTo>
                    <a:pt x="1534389" y="0"/>
                  </a:lnTo>
                  <a:lnTo>
                    <a:pt x="0" y="10286993"/>
                  </a:lnTo>
                  <a:lnTo>
                    <a:pt x="1943099" y="10286993"/>
                  </a:lnTo>
                  <a:lnTo>
                    <a:pt x="1943099" y="0"/>
                  </a:lnTo>
                  <a:close/>
                </a:path>
              </a:pathLst>
            </a:custGeom>
            <a:solidFill>
              <a:srgbClr val="2D83C3">
                <a:alpha val="69802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16413108" y="0"/>
              <a:ext cx="1865630" cy="10287000"/>
            </a:xfrm>
            <a:custGeom>
              <a:avLst/>
              <a:gdLst/>
              <a:ahLst/>
              <a:cxnLst/>
              <a:rect l="l" t="t" r="r" b="b"/>
              <a:pathLst>
                <a:path w="1865630" h="10287000">
                  <a:moveTo>
                    <a:pt x="1865366" y="0"/>
                  </a:moveTo>
                  <a:lnTo>
                    <a:pt x="0" y="0"/>
                  </a:lnTo>
                  <a:lnTo>
                    <a:pt x="1655689" y="10286993"/>
                  </a:lnTo>
                  <a:lnTo>
                    <a:pt x="1865366" y="10286993"/>
                  </a:lnTo>
                  <a:lnTo>
                    <a:pt x="1865366" y="0"/>
                  </a:lnTo>
                  <a:close/>
                </a:path>
              </a:pathLst>
            </a:custGeom>
            <a:solidFill>
              <a:srgbClr val="226192">
                <a:alpha val="79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15554325" y="5381625"/>
              <a:ext cx="2733675" cy="4905375"/>
            </a:xfrm>
            <a:custGeom>
              <a:avLst/>
              <a:gdLst/>
              <a:ahLst/>
              <a:cxnLst/>
              <a:rect l="l" t="t" r="r" b="b"/>
              <a:pathLst>
                <a:path w="2733675" h="4905375">
                  <a:moveTo>
                    <a:pt x="2733675" y="0"/>
                  </a:moveTo>
                  <a:lnTo>
                    <a:pt x="0" y="4905375"/>
                  </a:lnTo>
                  <a:lnTo>
                    <a:pt x="2733675" y="4905375"/>
                  </a:lnTo>
                  <a:lnTo>
                    <a:pt x="2733675" y="0"/>
                  </a:lnTo>
                  <a:close/>
                </a:path>
              </a:pathLst>
            </a:custGeom>
            <a:solidFill>
              <a:srgbClr val="17AFE3">
                <a:alpha val="65881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0" y="6019800"/>
              <a:ext cx="676275" cy="4267200"/>
            </a:xfrm>
            <a:custGeom>
              <a:avLst/>
              <a:gdLst/>
              <a:ahLst/>
              <a:cxnLst/>
              <a:rect l="l" t="t" r="r" b="b"/>
              <a:pathLst>
                <a:path w="676275" h="4267200">
                  <a:moveTo>
                    <a:pt x="0" y="0"/>
                  </a:moveTo>
                  <a:lnTo>
                    <a:pt x="0" y="4267200"/>
                  </a:lnTo>
                  <a:lnTo>
                    <a:pt x="676275" y="4267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CAEE">
                <a:alpha val="69802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15" name="object 1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533775" y="647700"/>
            <a:ext cx="4448175" cy="8982075"/>
          </a:xfrm>
          <a:prstGeom prst="rect">
            <a:avLst/>
          </a:prstGeom>
        </p:spPr>
      </p:pic>
      <p:pic>
        <p:nvPicPr>
          <p:cNvPr id="16" name="object 1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8553450" y="647700"/>
            <a:ext cx="4371975" cy="89916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hatsApp Video 2024-11-17 at 10.11.42 PM">
            <a:hlinkClick r:id="" action="ppaction://media"/>
            <a:extLst>
              <a:ext uri="{FF2B5EF4-FFF2-40B4-BE49-F238E27FC236}">
                <a16:creationId xmlns:a16="http://schemas.microsoft.com/office/drawing/2014/main" id="{A7BB54BB-F76C-C3C3-8C43-DDD1B28F74C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172200" y="495301"/>
            <a:ext cx="5791199" cy="7939088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6285FBF2-8213-7287-1AC0-BBB619897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2157" y="1224533"/>
            <a:ext cx="3134043" cy="607859"/>
          </a:xfrm>
        </p:spPr>
        <p:txBody>
          <a:bodyPr/>
          <a:lstStyle/>
          <a:p>
            <a:r>
              <a:rPr lang="en-US" u="sng" dirty="0">
                <a:solidFill>
                  <a:schemeClr val="tx1"/>
                </a:solidFill>
              </a:rPr>
              <a:t>Output video:</a:t>
            </a:r>
            <a:endParaRPr lang="en-IN" u="sng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3488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59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436359" y="654684"/>
            <a:ext cx="4067810" cy="8496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5400" u="none" dirty="0">
                <a:solidFill>
                  <a:srgbClr val="5FCAEE"/>
                </a:solidFill>
                <a:latin typeface="Times New Roman"/>
                <a:cs typeface="Times New Roman"/>
              </a:rPr>
              <a:t>OBJECTIVES</a:t>
            </a:r>
            <a:endParaRPr sz="54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728851" y="2761996"/>
            <a:ext cx="12802870" cy="4522470"/>
          </a:xfrm>
          <a:prstGeom prst="rect">
            <a:avLst/>
          </a:prstGeom>
        </p:spPr>
        <p:txBody>
          <a:bodyPr vert="horz" wrap="square" lIns="0" tIns="189865" rIns="0" bIns="0" rtlCol="0">
            <a:spAutoFit/>
          </a:bodyPr>
          <a:lstStyle/>
          <a:p>
            <a:pPr marL="584200" marR="1189355" indent="-571500">
              <a:lnSpc>
                <a:spcPct val="71200"/>
              </a:lnSpc>
              <a:spcBef>
                <a:spcPts val="1495"/>
              </a:spcBef>
              <a:buChar char="•"/>
              <a:tabLst>
                <a:tab pos="583565" algn="l"/>
                <a:tab pos="584200" algn="l"/>
              </a:tabLst>
            </a:pPr>
            <a:r>
              <a:rPr sz="3950" spc="20" dirty="0">
                <a:solidFill>
                  <a:srgbClr val="1F487C"/>
                </a:solidFill>
                <a:latin typeface="Arial MT"/>
                <a:cs typeface="Arial MT"/>
              </a:rPr>
              <a:t>Promote</a:t>
            </a:r>
            <a:r>
              <a:rPr sz="3950" spc="60" dirty="0">
                <a:solidFill>
                  <a:srgbClr val="1F487C"/>
                </a:solidFill>
                <a:latin typeface="Arial MT"/>
                <a:cs typeface="Arial MT"/>
              </a:rPr>
              <a:t> </a:t>
            </a:r>
            <a:r>
              <a:rPr sz="3950" spc="10" dirty="0">
                <a:solidFill>
                  <a:srgbClr val="1F487C"/>
                </a:solidFill>
                <a:latin typeface="Arial MT"/>
                <a:cs typeface="Arial MT"/>
              </a:rPr>
              <a:t>tourism</a:t>
            </a:r>
            <a:r>
              <a:rPr sz="3950" spc="15" dirty="0">
                <a:solidFill>
                  <a:srgbClr val="1F487C"/>
                </a:solidFill>
                <a:latin typeface="Arial MT"/>
                <a:cs typeface="Arial MT"/>
              </a:rPr>
              <a:t> </a:t>
            </a:r>
            <a:r>
              <a:rPr sz="3950" spc="30" dirty="0">
                <a:solidFill>
                  <a:srgbClr val="1F487C"/>
                </a:solidFill>
                <a:latin typeface="Arial MT"/>
                <a:cs typeface="Arial MT"/>
              </a:rPr>
              <a:t>with</a:t>
            </a:r>
            <a:r>
              <a:rPr sz="3950" spc="-15" dirty="0">
                <a:solidFill>
                  <a:srgbClr val="1F487C"/>
                </a:solidFill>
                <a:latin typeface="Arial MT"/>
                <a:cs typeface="Arial MT"/>
              </a:rPr>
              <a:t> </a:t>
            </a:r>
            <a:r>
              <a:rPr sz="3950" spc="20" dirty="0">
                <a:solidFill>
                  <a:srgbClr val="1F487C"/>
                </a:solidFill>
                <a:latin typeface="Arial MT"/>
                <a:cs typeface="Arial MT"/>
              </a:rPr>
              <a:t>well-planned</a:t>
            </a:r>
            <a:r>
              <a:rPr sz="3950" spc="65" dirty="0">
                <a:solidFill>
                  <a:srgbClr val="1F487C"/>
                </a:solidFill>
                <a:latin typeface="Arial MT"/>
                <a:cs typeface="Arial MT"/>
              </a:rPr>
              <a:t> </a:t>
            </a:r>
            <a:r>
              <a:rPr sz="3950" spc="25" dirty="0">
                <a:solidFill>
                  <a:srgbClr val="1F487C"/>
                </a:solidFill>
                <a:latin typeface="Arial MT"/>
                <a:cs typeface="Arial MT"/>
              </a:rPr>
              <a:t>one-week</a:t>
            </a:r>
            <a:r>
              <a:rPr sz="3950" spc="-15" dirty="0">
                <a:solidFill>
                  <a:srgbClr val="1F487C"/>
                </a:solidFill>
                <a:latin typeface="Arial MT"/>
                <a:cs typeface="Arial MT"/>
              </a:rPr>
              <a:t> </a:t>
            </a:r>
            <a:r>
              <a:rPr sz="3950" spc="25" dirty="0">
                <a:solidFill>
                  <a:srgbClr val="1F487C"/>
                </a:solidFill>
                <a:latin typeface="Arial MT"/>
                <a:cs typeface="Arial MT"/>
              </a:rPr>
              <a:t>city </a:t>
            </a:r>
            <a:r>
              <a:rPr sz="3950" spc="-1080" dirty="0">
                <a:solidFill>
                  <a:srgbClr val="1F487C"/>
                </a:solidFill>
                <a:latin typeface="Arial MT"/>
                <a:cs typeface="Arial MT"/>
              </a:rPr>
              <a:t> </a:t>
            </a:r>
            <a:r>
              <a:rPr sz="3950" spc="15" dirty="0">
                <a:solidFill>
                  <a:srgbClr val="1F487C"/>
                </a:solidFill>
                <a:latin typeface="Arial MT"/>
                <a:cs typeface="Arial MT"/>
              </a:rPr>
              <a:t>itineraries.</a:t>
            </a:r>
            <a:endParaRPr sz="39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30"/>
              </a:spcBef>
              <a:buClr>
                <a:srgbClr val="1F487C"/>
              </a:buClr>
              <a:buFont typeface="Arial MT"/>
              <a:buChar char="•"/>
            </a:pPr>
            <a:endParaRPr sz="5850">
              <a:latin typeface="Arial MT"/>
              <a:cs typeface="Arial MT"/>
            </a:endParaRPr>
          </a:p>
          <a:p>
            <a:pPr marL="584200" marR="1464310" indent="-571500">
              <a:lnSpc>
                <a:spcPct val="72800"/>
              </a:lnSpc>
              <a:buChar char="•"/>
              <a:tabLst>
                <a:tab pos="583565" algn="l"/>
                <a:tab pos="584200" algn="l"/>
              </a:tabLst>
            </a:pPr>
            <a:r>
              <a:rPr sz="3950" spc="15" dirty="0">
                <a:solidFill>
                  <a:srgbClr val="1F487C"/>
                </a:solidFill>
                <a:latin typeface="Arial MT"/>
                <a:cs typeface="Arial MT"/>
              </a:rPr>
              <a:t>Simplify</a:t>
            </a:r>
            <a:r>
              <a:rPr sz="3950" spc="55" dirty="0">
                <a:solidFill>
                  <a:srgbClr val="1F487C"/>
                </a:solidFill>
                <a:latin typeface="Arial MT"/>
                <a:cs typeface="Arial MT"/>
              </a:rPr>
              <a:t> </a:t>
            </a:r>
            <a:r>
              <a:rPr sz="3950" spc="5" dirty="0">
                <a:solidFill>
                  <a:srgbClr val="1F487C"/>
                </a:solidFill>
                <a:latin typeface="Arial MT"/>
                <a:cs typeface="Arial MT"/>
              </a:rPr>
              <a:t>travel</a:t>
            </a:r>
            <a:r>
              <a:rPr sz="3950" spc="40" dirty="0">
                <a:solidFill>
                  <a:srgbClr val="1F487C"/>
                </a:solidFill>
                <a:latin typeface="Arial MT"/>
                <a:cs typeface="Arial MT"/>
              </a:rPr>
              <a:t> </a:t>
            </a:r>
            <a:r>
              <a:rPr sz="3950" spc="20" dirty="0">
                <a:solidFill>
                  <a:srgbClr val="1F487C"/>
                </a:solidFill>
                <a:latin typeface="Arial MT"/>
                <a:cs typeface="Arial MT"/>
              </a:rPr>
              <a:t>planning</a:t>
            </a:r>
            <a:r>
              <a:rPr sz="3950" spc="-10" dirty="0">
                <a:solidFill>
                  <a:srgbClr val="1F487C"/>
                </a:solidFill>
                <a:latin typeface="Arial MT"/>
                <a:cs typeface="Arial MT"/>
              </a:rPr>
              <a:t> </a:t>
            </a:r>
            <a:r>
              <a:rPr sz="3950" spc="30" dirty="0">
                <a:solidFill>
                  <a:srgbClr val="1F487C"/>
                </a:solidFill>
                <a:latin typeface="Arial MT"/>
                <a:cs typeface="Arial MT"/>
              </a:rPr>
              <a:t>by</a:t>
            </a:r>
            <a:r>
              <a:rPr sz="3950" spc="55" dirty="0">
                <a:solidFill>
                  <a:srgbClr val="1F487C"/>
                </a:solidFill>
                <a:latin typeface="Arial MT"/>
                <a:cs typeface="Arial MT"/>
              </a:rPr>
              <a:t> </a:t>
            </a:r>
            <a:r>
              <a:rPr sz="3950" spc="5" dirty="0">
                <a:solidFill>
                  <a:srgbClr val="1F487C"/>
                </a:solidFill>
                <a:latin typeface="Arial MT"/>
                <a:cs typeface="Arial MT"/>
              </a:rPr>
              <a:t>offering</a:t>
            </a:r>
            <a:r>
              <a:rPr sz="3950" spc="-15" dirty="0">
                <a:solidFill>
                  <a:srgbClr val="1F487C"/>
                </a:solidFill>
                <a:latin typeface="Arial MT"/>
                <a:cs typeface="Arial MT"/>
              </a:rPr>
              <a:t> </a:t>
            </a:r>
            <a:r>
              <a:rPr sz="3950" spc="20" dirty="0">
                <a:solidFill>
                  <a:srgbClr val="1F487C"/>
                </a:solidFill>
                <a:latin typeface="Arial MT"/>
                <a:cs typeface="Arial MT"/>
              </a:rPr>
              <a:t>personalized </a:t>
            </a:r>
            <a:r>
              <a:rPr sz="3950" spc="-1080" dirty="0">
                <a:solidFill>
                  <a:srgbClr val="1F487C"/>
                </a:solidFill>
                <a:latin typeface="Arial MT"/>
                <a:cs typeface="Arial MT"/>
              </a:rPr>
              <a:t> </a:t>
            </a:r>
            <a:r>
              <a:rPr sz="3950" spc="20" dirty="0">
                <a:solidFill>
                  <a:srgbClr val="1F487C"/>
                </a:solidFill>
                <a:latin typeface="Arial MT"/>
                <a:cs typeface="Arial MT"/>
              </a:rPr>
              <a:t>suggestions.</a:t>
            </a:r>
            <a:endParaRPr sz="39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45"/>
              </a:spcBef>
              <a:buClr>
                <a:srgbClr val="1F487C"/>
              </a:buClr>
              <a:buFont typeface="Arial MT"/>
              <a:buChar char="•"/>
            </a:pPr>
            <a:endParaRPr sz="5900">
              <a:latin typeface="Arial MT"/>
              <a:cs typeface="Arial MT"/>
            </a:endParaRPr>
          </a:p>
          <a:p>
            <a:pPr marL="584200" marR="5080" indent="-571500">
              <a:lnSpc>
                <a:spcPct val="71300"/>
              </a:lnSpc>
              <a:buChar char="•"/>
              <a:tabLst>
                <a:tab pos="583565" algn="l"/>
                <a:tab pos="584200" algn="l"/>
              </a:tabLst>
            </a:pPr>
            <a:r>
              <a:rPr sz="3950" spc="25" dirty="0">
                <a:solidFill>
                  <a:srgbClr val="1F487C"/>
                </a:solidFill>
                <a:latin typeface="Arial MT"/>
                <a:cs typeface="Arial MT"/>
              </a:rPr>
              <a:t>Enhance</a:t>
            </a:r>
            <a:r>
              <a:rPr sz="3950" spc="-15" dirty="0">
                <a:solidFill>
                  <a:srgbClr val="1F487C"/>
                </a:solidFill>
                <a:latin typeface="Arial MT"/>
                <a:cs typeface="Arial MT"/>
              </a:rPr>
              <a:t> </a:t>
            </a:r>
            <a:r>
              <a:rPr sz="3950" spc="20" dirty="0">
                <a:solidFill>
                  <a:srgbClr val="1F487C"/>
                </a:solidFill>
                <a:latin typeface="Arial MT"/>
                <a:cs typeface="Arial MT"/>
              </a:rPr>
              <a:t>travel</a:t>
            </a:r>
            <a:r>
              <a:rPr sz="3950" spc="40" dirty="0">
                <a:solidFill>
                  <a:srgbClr val="1F487C"/>
                </a:solidFill>
                <a:latin typeface="Arial MT"/>
                <a:cs typeface="Arial MT"/>
              </a:rPr>
              <a:t> </a:t>
            </a:r>
            <a:r>
              <a:rPr sz="3950" spc="20" dirty="0">
                <a:solidFill>
                  <a:srgbClr val="1F487C"/>
                </a:solidFill>
                <a:latin typeface="Arial MT"/>
                <a:cs typeface="Arial MT"/>
              </a:rPr>
              <a:t>experiences</a:t>
            </a:r>
            <a:r>
              <a:rPr sz="3950" spc="-15" dirty="0">
                <a:solidFill>
                  <a:srgbClr val="1F487C"/>
                </a:solidFill>
                <a:latin typeface="Arial MT"/>
                <a:cs typeface="Arial MT"/>
              </a:rPr>
              <a:t> </a:t>
            </a:r>
            <a:r>
              <a:rPr sz="3950" spc="10" dirty="0">
                <a:solidFill>
                  <a:srgbClr val="1F487C"/>
                </a:solidFill>
                <a:latin typeface="Arial MT"/>
                <a:cs typeface="Arial MT"/>
              </a:rPr>
              <a:t>with</a:t>
            </a:r>
            <a:r>
              <a:rPr sz="3950" spc="60" dirty="0">
                <a:solidFill>
                  <a:srgbClr val="1F487C"/>
                </a:solidFill>
                <a:latin typeface="Arial MT"/>
                <a:cs typeface="Arial MT"/>
              </a:rPr>
              <a:t> </a:t>
            </a:r>
            <a:r>
              <a:rPr sz="3950" spc="15" dirty="0">
                <a:solidFill>
                  <a:srgbClr val="1F487C"/>
                </a:solidFill>
                <a:latin typeface="Arial MT"/>
                <a:cs typeface="Arial MT"/>
              </a:rPr>
              <a:t>cultural</a:t>
            </a:r>
            <a:r>
              <a:rPr sz="3950" spc="40" dirty="0">
                <a:solidFill>
                  <a:srgbClr val="1F487C"/>
                </a:solidFill>
                <a:latin typeface="Arial MT"/>
                <a:cs typeface="Arial MT"/>
              </a:rPr>
              <a:t> </a:t>
            </a:r>
            <a:r>
              <a:rPr sz="3950" spc="15" dirty="0">
                <a:solidFill>
                  <a:srgbClr val="1F487C"/>
                </a:solidFill>
                <a:latin typeface="Arial MT"/>
                <a:cs typeface="Arial MT"/>
              </a:rPr>
              <a:t>and</a:t>
            </a:r>
            <a:r>
              <a:rPr sz="3950" spc="65" dirty="0">
                <a:solidFill>
                  <a:srgbClr val="1F487C"/>
                </a:solidFill>
                <a:latin typeface="Arial MT"/>
                <a:cs typeface="Arial MT"/>
              </a:rPr>
              <a:t> </a:t>
            </a:r>
            <a:r>
              <a:rPr sz="3950" spc="20" dirty="0">
                <a:solidFill>
                  <a:srgbClr val="1F487C"/>
                </a:solidFill>
                <a:latin typeface="Arial MT"/>
                <a:cs typeface="Arial MT"/>
              </a:rPr>
              <a:t>real-time </a:t>
            </a:r>
            <a:r>
              <a:rPr sz="3950" spc="-1085" dirty="0">
                <a:solidFill>
                  <a:srgbClr val="1F487C"/>
                </a:solidFill>
                <a:latin typeface="Arial MT"/>
                <a:cs typeface="Arial MT"/>
              </a:rPr>
              <a:t> </a:t>
            </a:r>
            <a:r>
              <a:rPr sz="3950" spc="15" dirty="0">
                <a:solidFill>
                  <a:srgbClr val="1F487C"/>
                </a:solidFill>
                <a:latin typeface="Arial MT"/>
                <a:cs typeface="Arial MT"/>
              </a:rPr>
              <a:t>insights.</a:t>
            </a:r>
            <a:endParaRPr sz="39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021070" y="438149"/>
            <a:ext cx="4487545" cy="8496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5400" u="none" dirty="0">
                <a:solidFill>
                  <a:srgbClr val="5FCAEE"/>
                </a:solidFill>
                <a:latin typeface="Times New Roman"/>
                <a:cs typeface="Times New Roman"/>
              </a:rPr>
              <a:t>DESCRIPTION</a:t>
            </a:r>
            <a:endParaRPr sz="54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225675" y="3495992"/>
            <a:ext cx="11666855" cy="2357755"/>
          </a:xfrm>
          <a:prstGeom prst="rect">
            <a:avLst/>
          </a:prstGeom>
        </p:spPr>
        <p:txBody>
          <a:bodyPr vert="horz" wrap="square" lIns="0" tIns="188595" rIns="0" bIns="0" rtlCol="0">
            <a:spAutoFit/>
          </a:bodyPr>
          <a:lstStyle/>
          <a:p>
            <a:pPr marL="12700" marR="5080">
              <a:lnSpc>
                <a:spcPct val="71300"/>
              </a:lnSpc>
              <a:spcBef>
                <a:spcPts val="1485"/>
              </a:spcBef>
            </a:pPr>
            <a:r>
              <a:rPr sz="3950" spc="35" dirty="0">
                <a:solidFill>
                  <a:srgbClr val="1F487C"/>
                </a:solidFill>
                <a:latin typeface="Arial MT"/>
                <a:cs typeface="Arial MT"/>
              </a:rPr>
              <a:t>An </a:t>
            </a:r>
            <a:r>
              <a:rPr sz="3950" spc="10" dirty="0">
                <a:solidFill>
                  <a:srgbClr val="1F487C"/>
                </a:solidFill>
                <a:latin typeface="Arial MT"/>
                <a:cs typeface="Arial MT"/>
              </a:rPr>
              <a:t>app that </a:t>
            </a:r>
            <a:r>
              <a:rPr sz="3950" spc="20" dirty="0">
                <a:solidFill>
                  <a:srgbClr val="1F487C"/>
                </a:solidFill>
                <a:latin typeface="Arial MT"/>
                <a:cs typeface="Arial MT"/>
              </a:rPr>
              <a:t>suggests </a:t>
            </a:r>
            <a:r>
              <a:rPr sz="3950" spc="15" dirty="0">
                <a:solidFill>
                  <a:srgbClr val="1F487C"/>
                </a:solidFill>
                <a:latin typeface="Arial MT"/>
                <a:cs typeface="Arial MT"/>
              </a:rPr>
              <a:t>cities to </a:t>
            </a:r>
            <a:r>
              <a:rPr sz="3950" spc="10" dirty="0">
                <a:solidFill>
                  <a:srgbClr val="1F487C"/>
                </a:solidFill>
                <a:latin typeface="Arial MT"/>
                <a:cs typeface="Arial MT"/>
              </a:rPr>
              <a:t>visit </a:t>
            </a:r>
            <a:r>
              <a:rPr sz="3950" spc="35" dirty="0">
                <a:solidFill>
                  <a:srgbClr val="1F487C"/>
                </a:solidFill>
                <a:latin typeface="Arial MT"/>
                <a:cs typeface="Arial MT"/>
              </a:rPr>
              <a:t>and </a:t>
            </a:r>
            <a:r>
              <a:rPr sz="3950" spc="20" dirty="0">
                <a:solidFill>
                  <a:srgbClr val="1F487C"/>
                </a:solidFill>
                <a:latin typeface="Arial MT"/>
                <a:cs typeface="Arial MT"/>
              </a:rPr>
              <a:t>provides </a:t>
            </a:r>
            <a:r>
              <a:rPr sz="3950" spc="25" dirty="0">
                <a:solidFill>
                  <a:srgbClr val="1F487C"/>
                </a:solidFill>
                <a:latin typeface="Arial MT"/>
                <a:cs typeface="Arial MT"/>
              </a:rPr>
              <a:t> </a:t>
            </a:r>
            <a:r>
              <a:rPr sz="3950" spc="15" dirty="0">
                <a:solidFill>
                  <a:srgbClr val="1F487C"/>
                </a:solidFill>
                <a:latin typeface="Arial MT"/>
                <a:cs typeface="Arial MT"/>
              </a:rPr>
              <a:t>detailed</a:t>
            </a:r>
            <a:r>
              <a:rPr sz="3950" spc="55" dirty="0">
                <a:solidFill>
                  <a:srgbClr val="1F487C"/>
                </a:solidFill>
                <a:latin typeface="Arial MT"/>
                <a:cs typeface="Arial MT"/>
              </a:rPr>
              <a:t> </a:t>
            </a:r>
            <a:r>
              <a:rPr sz="3950" spc="25" dirty="0">
                <a:solidFill>
                  <a:srgbClr val="1F487C"/>
                </a:solidFill>
                <a:latin typeface="Arial MT"/>
                <a:cs typeface="Arial MT"/>
              </a:rPr>
              <a:t>one-week</a:t>
            </a:r>
            <a:r>
              <a:rPr sz="3950" spc="-15" dirty="0">
                <a:solidFill>
                  <a:srgbClr val="1F487C"/>
                </a:solidFill>
                <a:latin typeface="Arial MT"/>
                <a:cs typeface="Arial MT"/>
              </a:rPr>
              <a:t> </a:t>
            </a:r>
            <a:r>
              <a:rPr sz="3950" spc="20" dirty="0">
                <a:solidFill>
                  <a:srgbClr val="1F487C"/>
                </a:solidFill>
                <a:latin typeface="Arial MT"/>
                <a:cs typeface="Arial MT"/>
              </a:rPr>
              <a:t>travel</a:t>
            </a:r>
            <a:r>
              <a:rPr sz="3950" spc="40" dirty="0">
                <a:solidFill>
                  <a:srgbClr val="1F487C"/>
                </a:solidFill>
                <a:latin typeface="Arial MT"/>
                <a:cs typeface="Arial MT"/>
              </a:rPr>
              <a:t> </a:t>
            </a:r>
            <a:r>
              <a:rPr sz="3950" spc="10" dirty="0">
                <a:solidFill>
                  <a:srgbClr val="1F487C"/>
                </a:solidFill>
                <a:latin typeface="Arial MT"/>
                <a:cs typeface="Arial MT"/>
              </a:rPr>
              <a:t>plans,</a:t>
            </a:r>
            <a:r>
              <a:rPr sz="3950" spc="40" dirty="0">
                <a:solidFill>
                  <a:srgbClr val="1F487C"/>
                </a:solidFill>
                <a:latin typeface="Arial MT"/>
                <a:cs typeface="Arial MT"/>
              </a:rPr>
              <a:t> </a:t>
            </a:r>
            <a:r>
              <a:rPr sz="3950" spc="20" dirty="0">
                <a:solidFill>
                  <a:srgbClr val="1F487C"/>
                </a:solidFill>
                <a:latin typeface="Arial MT"/>
                <a:cs typeface="Arial MT"/>
              </a:rPr>
              <a:t>including</a:t>
            </a:r>
            <a:r>
              <a:rPr sz="3950" spc="-15" dirty="0">
                <a:solidFill>
                  <a:srgbClr val="1F487C"/>
                </a:solidFill>
                <a:latin typeface="Arial MT"/>
                <a:cs typeface="Arial MT"/>
              </a:rPr>
              <a:t> </a:t>
            </a:r>
            <a:r>
              <a:rPr sz="3950" spc="20" dirty="0">
                <a:solidFill>
                  <a:srgbClr val="1F487C"/>
                </a:solidFill>
                <a:latin typeface="Arial MT"/>
                <a:cs typeface="Arial MT"/>
              </a:rPr>
              <a:t>itineraries,</a:t>
            </a:r>
            <a:endParaRPr sz="3950">
              <a:latin typeface="Arial MT"/>
              <a:cs typeface="Arial MT"/>
            </a:endParaRPr>
          </a:p>
          <a:p>
            <a:pPr marL="12700">
              <a:lnSpc>
                <a:spcPts val="2775"/>
              </a:lnSpc>
            </a:pPr>
            <a:r>
              <a:rPr sz="3950" spc="25" dirty="0">
                <a:solidFill>
                  <a:srgbClr val="1F487C"/>
                </a:solidFill>
                <a:latin typeface="Arial MT"/>
                <a:cs typeface="Arial MT"/>
              </a:rPr>
              <a:t>costs,</a:t>
            </a:r>
            <a:r>
              <a:rPr sz="3950" spc="-35" dirty="0">
                <a:solidFill>
                  <a:srgbClr val="1F487C"/>
                </a:solidFill>
                <a:latin typeface="Arial MT"/>
                <a:cs typeface="Arial MT"/>
              </a:rPr>
              <a:t> </a:t>
            </a:r>
            <a:r>
              <a:rPr sz="3950" spc="35" dirty="0">
                <a:solidFill>
                  <a:srgbClr val="1F487C"/>
                </a:solidFill>
                <a:latin typeface="Arial MT"/>
                <a:cs typeface="Arial MT"/>
              </a:rPr>
              <a:t>and</a:t>
            </a:r>
            <a:r>
              <a:rPr sz="3950" spc="-15" dirty="0">
                <a:solidFill>
                  <a:srgbClr val="1F487C"/>
                </a:solidFill>
                <a:latin typeface="Arial MT"/>
                <a:cs typeface="Arial MT"/>
              </a:rPr>
              <a:t> </a:t>
            </a:r>
            <a:r>
              <a:rPr sz="3950" spc="15" dirty="0">
                <a:solidFill>
                  <a:srgbClr val="1F487C"/>
                </a:solidFill>
                <a:latin typeface="Arial MT"/>
                <a:cs typeface="Arial MT"/>
              </a:rPr>
              <a:t>booking</a:t>
            </a:r>
            <a:r>
              <a:rPr sz="3950" spc="55" dirty="0">
                <a:solidFill>
                  <a:srgbClr val="1F487C"/>
                </a:solidFill>
                <a:latin typeface="Arial MT"/>
                <a:cs typeface="Arial MT"/>
              </a:rPr>
              <a:t> </a:t>
            </a:r>
            <a:r>
              <a:rPr sz="3950" spc="15" dirty="0">
                <a:solidFill>
                  <a:srgbClr val="1F487C"/>
                </a:solidFill>
                <a:latin typeface="Arial MT"/>
                <a:cs typeface="Arial MT"/>
              </a:rPr>
              <a:t>options.</a:t>
            </a:r>
            <a:r>
              <a:rPr sz="3950" spc="-35" dirty="0">
                <a:solidFill>
                  <a:srgbClr val="1F487C"/>
                </a:solidFill>
                <a:latin typeface="Arial MT"/>
                <a:cs typeface="Arial MT"/>
              </a:rPr>
              <a:t> </a:t>
            </a:r>
            <a:r>
              <a:rPr sz="3950" spc="15" dirty="0">
                <a:solidFill>
                  <a:srgbClr val="1F487C"/>
                </a:solidFill>
                <a:latin typeface="Arial MT"/>
                <a:cs typeface="Arial MT"/>
              </a:rPr>
              <a:t>It</a:t>
            </a:r>
            <a:r>
              <a:rPr sz="3950" spc="40" dirty="0">
                <a:solidFill>
                  <a:srgbClr val="1F487C"/>
                </a:solidFill>
                <a:latin typeface="Arial MT"/>
                <a:cs typeface="Arial MT"/>
              </a:rPr>
              <a:t> </a:t>
            </a:r>
            <a:r>
              <a:rPr sz="3950" spc="15" dirty="0">
                <a:solidFill>
                  <a:srgbClr val="1F487C"/>
                </a:solidFill>
                <a:latin typeface="Arial MT"/>
                <a:cs typeface="Arial MT"/>
              </a:rPr>
              <a:t>adapts</a:t>
            </a:r>
            <a:r>
              <a:rPr sz="3950" spc="60" dirty="0">
                <a:solidFill>
                  <a:srgbClr val="1F487C"/>
                </a:solidFill>
                <a:latin typeface="Arial MT"/>
                <a:cs typeface="Arial MT"/>
              </a:rPr>
              <a:t> </a:t>
            </a:r>
            <a:r>
              <a:rPr sz="3950" spc="15" dirty="0">
                <a:solidFill>
                  <a:srgbClr val="1F487C"/>
                </a:solidFill>
                <a:latin typeface="Arial MT"/>
                <a:cs typeface="Arial MT"/>
              </a:rPr>
              <a:t>to</a:t>
            </a:r>
            <a:r>
              <a:rPr sz="3950" spc="-15" dirty="0">
                <a:solidFill>
                  <a:srgbClr val="1F487C"/>
                </a:solidFill>
                <a:latin typeface="Arial MT"/>
                <a:cs typeface="Arial MT"/>
              </a:rPr>
              <a:t> </a:t>
            </a:r>
            <a:r>
              <a:rPr sz="3950" spc="20" dirty="0">
                <a:solidFill>
                  <a:srgbClr val="1F487C"/>
                </a:solidFill>
                <a:latin typeface="Arial MT"/>
                <a:cs typeface="Arial MT"/>
              </a:rPr>
              <a:t>user</a:t>
            </a:r>
            <a:endParaRPr sz="3950">
              <a:latin typeface="Arial MT"/>
              <a:cs typeface="Arial MT"/>
            </a:endParaRPr>
          </a:p>
          <a:p>
            <a:pPr marL="12700" marR="993775">
              <a:lnSpc>
                <a:spcPct val="71300"/>
              </a:lnSpc>
              <a:spcBef>
                <a:spcPts val="680"/>
              </a:spcBef>
            </a:pPr>
            <a:r>
              <a:rPr sz="3950" spc="20" dirty="0">
                <a:solidFill>
                  <a:srgbClr val="1F487C"/>
                </a:solidFill>
                <a:latin typeface="Arial MT"/>
                <a:cs typeface="Arial MT"/>
              </a:rPr>
              <a:t>preferences,</a:t>
            </a:r>
            <a:r>
              <a:rPr sz="3950" spc="35" dirty="0">
                <a:solidFill>
                  <a:srgbClr val="1F487C"/>
                </a:solidFill>
                <a:latin typeface="Arial MT"/>
                <a:cs typeface="Arial MT"/>
              </a:rPr>
              <a:t> </a:t>
            </a:r>
            <a:r>
              <a:rPr sz="3950" spc="10" dirty="0">
                <a:solidFill>
                  <a:srgbClr val="1F487C"/>
                </a:solidFill>
                <a:latin typeface="Arial MT"/>
                <a:cs typeface="Arial MT"/>
              </a:rPr>
              <a:t>budgets,</a:t>
            </a:r>
            <a:r>
              <a:rPr sz="3950" spc="40" dirty="0">
                <a:solidFill>
                  <a:srgbClr val="1F487C"/>
                </a:solidFill>
                <a:latin typeface="Arial MT"/>
                <a:cs typeface="Arial MT"/>
              </a:rPr>
              <a:t> </a:t>
            </a:r>
            <a:r>
              <a:rPr sz="3950" spc="10" dirty="0">
                <a:solidFill>
                  <a:srgbClr val="1F487C"/>
                </a:solidFill>
                <a:latin typeface="Arial MT"/>
                <a:cs typeface="Arial MT"/>
              </a:rPr>
              <a:t>and</a:t>
            </a:r>
            <a:r>
              <a:rPr sz="3950" spc="55" dirty="0">
                <a:solidFill>
                  <a:srgbClr val="1F487C"/>
                </a:solidFill>
                <a:latin typeface="Arial MT"/>
                <a:cs typeface="Arial MT"/>
              </a:rPr>
              <a:t> </a:t>
            </a:r>
            <a:r>
              <a:rPr sz="3950" spc="25" dirty="0">
                <a:solidFill>
                  <a:srgbClr val="1F487C"/>
                </a:solidFill>
                <a:latin typeface="Arial MT"/>
                <a:cs typeface="Arial MT"/>
              </a:rPr>
              <a:t>real-time</a:t>
            </a:r>
            <a:r>
              <a:rPr sz="3950" spc="50" dirty="0">
                <a:solidFill>
                  <a:srgbClr val="1F487C"/>
                </a:solidFill>
                <a:latin typeface="Arial MT"/>
                <a:cs typeface="Arial MT"/>
              </a:rPr>
              <a:t> </a:t>
            </a:r>
            <a:r>
              <a:rPr sz="3950" spc="20" dirty="0">
                <a:solidFill>
                  <a:srgbClr val="1F487C"/>
                </a:solidFill>
                <a:latin typeface="Arial MT"/>
                <a:cs typeface="Arial MT"/>
              </a:rPr>
              <a:t>changes</a:t>
            </a:r>
            <a:r>
              <a:rPr sz="3950" spc="-15" dirty="0">
                <a:solidFill>
                  <a:srgbClr val="1F487C"/>
                </a:solidFill>
                <a:latin typeface="Arial MT"/>
                <a:cs typeface="Arial MT"/>
              </a:rPr>
              <a:t> </a:t>
            </a:r>
            <a:r>
              <a:rPr sz="3950" spc="15" dirty="0">
                <a:solidFill>
                  <a:srgbClr val="1F487C"/>
                </a:solidFill>
                <a:latin typeface="Arial MT"/>
                <a:cs typeface="Arial MT"/>
              </a:rPr>
              <a:t>to </a:t>
            </a:r>
            <a:r>
              <a:rPr sz="3950" spc="-1080" dirty="0">
                <a:solidFill>
                  <a:srgbClr val="1F487C"/>
                </a:solidFill>
                <a:latin typeface="Arial MT"/>
                <a:cs typeface="Arial MT"/>
              </a:rPr>
              <a:t> </a:t>
            </a:r>
            <a:r>
              <a:rPr sz="3950" spc="25" dirty="0">
                <a:solidFill>
                  <a:srgbClr val="1F487C"/>
                </a:solidFill>
                <a:latin typeface="Arial MT"/>
                <a:cs typeface="Arial MT"/>
              </a:rPr>
              <a:t>ensure</a:t>
            </a:r>
            <a:r>
              <a:rPr sz="3950" spc="-20" dirty="0">
                <a:solidFill>
                  <a:srgbClr val="1F487C"/>
                </a:solidFill>
                <a:latin typeface="Arial MT"/>
                <a:cs typeface="Arial MT"/>
              </a:rPr>
              <a:t> </a:t>
            </a:r>
            <a:r>
              <a:rPr sz="3950" spc="30" dirty="0">
                <a:solidFill>
                  <a:srgbClr val="1F487C"/>
                </a:solidFill>
                <a:latin typeface="Arial MT"/>
                <a:cs typeface="Arial MT"/>
              </a:rPr>
              <a:t>an</a:t>
            </a:r>
            <a:r>
              <a:rPr sz="3950" spc="-15" dirty="0">
                <a:solidFill>
                  <a:srgbClr val="1F487C"/>
                </a:solidFill>
                <a:latin typeface="Arial MT"/>
                <a:cs typeface="Arial MT"/>
              </a:rPr>
              <a:t> </a:t>
            </a:r>
            <a:r>
              <a:rPr sz="3950" spc="20" dirty="0">
                <a:solidFill>
                  <a:srgbClr val="1F487C"/>
                </a:solidFill>
                <a:latin typeface="Arial MT"/>
                <a:cs typeface="Arial MT"/>
              </a:rPr>
              <a:t>enjoyable</a:t>
            </a:r>
            <a:r>
              <a:rPr sz="3950" spc="-15" dirty="0">
                <a:solidFill>
                  <a:srgbClr val="1F487C"/>
                </a:solidFill>
                <a:latin typeface="Arial MT"/>
                <a:cs typeface="Arial MT"/>
              </a:rPr>
              <a:t> </a:t>
            </a:r>
            <a:r>
              <a:rPr sz="3950" spc="20" dirty="0">
                <a:solidFill>
                  <a:srgbClr val="1F487C"/>
                </a:solidFill>
                <a:latin typeface="Arial MT"/>
                <a:cs typeface="Arial MT"/>
              </a:rPr>
              <a:t>travel</a:t>
            </a:r>
            <a:r>
              <a:rPr sz="3950" spc="40" dirty="0">
                <a:solidFill>
                  <a:srgbClr val="1F487C"/>
                </a:solidFill>
                <a:latin typeface="Arial MT"/>
                <a:cs typeface="Arial MT"/>
              </a:rPr>
              <a:t> </a:t>
            </a:r>
            <a:r>
              <a:rPr sz="3950" spc="20" dirty="0">
                <a:solidFill>
                  <a:srgbClr val="1F487C"/>
                </a:solidFill>
                <a:latin typeface="Arial MT"/>
                <a:cs typeface="Arial MT"/>
              </a:rPr>
              <a:t>experience.</a:t>
            </a:r>
            <a:endParaRPr sz="39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869179" y="776605"/>
            <a:ext cx="6087745" cy="8496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5400" u="none" dirty="0">
                <a:solidFill>
                  <a:srgbClr val="5FCAEE"/>
                </a:solidFill>
                <a:latin typeface="Times New Roman"/>
                <a:cs typeface="Times New Roman"/>
              </a:rPr>
              <a:t>FUNCTIONALITIES</a:t>
            </a:r>
            <a:endParaRPr sz="54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310764" y="1915413"/>
            <a:ext cx="11092815" cy="6734175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755650" marR="963294" indent="-743585">
              <a:lnSpc>
                <a:spcPct val="101400"/>
              </a:lnSpc>
              <a:spcBef>
                <a:spcPts val="60"/>
              </a:spcBef>
              <a:buFont typeface="Arial MT"/>
              <a:buChar char="•"/>
              <a:tabLst>
                <a:tab pos="755650" algn="l"/>
                <a:tab pos="756285" algn="l"/>
              </a:tabLst>
            </a:pPr>
            <a:r>
              <a:rPr sz="3950" spc="25" dirty="0">
                <a:solidFill>
                  <a:srgbClr val="1F487C"/>
                </a:solidFill>
                <a:latin typeface="Calibri"/>
                <a:cs typeface="Calibri"/>
              </a:rPr>
              <a:t>City</a:t>
            </a:r>
            <a:r>
              <a:rPr sz="3950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spc="10" dirty="0">
                <a:solidFill>
                  <a:srgbClr val="1F487C"/>
                </a:solidFill>
                <a:latin typeface="Calibri"/>
                <a:cs typeface="Calibri"/>
              </a:rPr>
              <a:t>Suggestions:</a:t>
            </a:r>
            <a:r>
              <a:rPr sz="3950" spc="55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spc="5" dirty="0">
                <a:solidFill>
                  <a:srgbClr val="1F487C"/>
                </a:solidFill>
                <a:latin typeface="Calibri"/>
                <a:cs typeface="Calibri"/>
              </a:rPr>
              <a:t>Recommend</a:t>
            </a:r>
            <a:r>
              <a:rPr sz="3950" spc="10" dirty="0">
                <a:solidFill>
                  <a:srgbClr val="1F487C"/>
                </a:solidFill>
                <a:latin typeface="Calibri"/>
                <a:cs typeface="Calibri"/>
              </a:rPr>
              <a:t> cities</a:t>
            </a:r>
            <a:r>
              <a:rPr sz="3950" spc="15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spc="20" dirty="0">
                <a:solidFill>
                  <a:srgbClr val="1F487C"/>
                </a:solidFill>
                <a:latin typeface="Calibri"/>
                <a:cs typeface="Calibri"/>
              </a:rPr>
              <a:t>based</a:t>
            </a:r>
            <a:r>
              <a:rPr sz="3950" spc="10" dirty="0">
                <a:solidFill>
                  <a:srgbClr val="1F487C"/>
                </a:solidFill>
                <a:latin typeface="Calibri"/>
                <a:cs typeface="Calibri"/>
              </a:rPr>
              <a:t> on </a:t>
            </a:r>
            <a:r>
              <a:rPr sz="3950" spc="-880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spc="10" dirty="0">
                <a:solidFill>
                  <a:srgbClr val="1F487C"/>
                </a:solidFill>
                <a:latin typeface="Calibri"/>
                <a:cs typeface="Calibri"/>
              </a:rPr>
              <a:t>budget</a:t>
            </a:r>
            <a:r>
              <a:rPr sz="3950" spc="15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spc="5" dirty="0">
                <a:solidFill>
                  <a:srgbClr val="1F487C"/>
                </a:solidFill>
                <a:latin typeface="Calibri"/>
                <a:cs typeface="Calibri"/>
              </a:rPr>
              <a:t>and</a:t>
            </a:r>
            <a:r>
              <a:rPr sz="3950" spc="10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dirty="0">
                <a:solidFill>
                  <a:srgbClr val="1F487C"/>
                </a:solidFill>
                <a:latin typeface="Calibri"/>
                <a:cs typeface="Calibri"/>
              </a:rPr>
              <a:t>interests.</a:t>
            </a:r>
            <a:endParaRPr sz="3950">
              <a:latin typeface="Calibri"/>
              <a:cs typeface="Calibri"/>
            </a:endParaRPr>
          </a:p>
          <a:p>
            <a:pPr marL="755650" marR="137160" indent="-743585">
              <a:lnSpc>
                <a:spcPts val="4810"/>
              </a:lnSpc>
              <a:spcBef>
                <a:spcPts val="170"/>
              </a:spcBef>
              <a:buFont typeface="Arial MT"/>
              <a:buChar char="•"/>
              <a:tabLst>
                <a:tab pos="755650" algn="l"/>
                <a:tab pos="756285" algn="l"/>
              </a:tabLst>
            </a:pPr>
            <a:r>
              <a:rPr sz="3950" spc="10" dirty="0">
                <a:solidFill>
                  <a:srgbClr val="1F487C"/>
                </a:solidFill>
                <a:latin typeface="Calibri"/>
                <a:cs typeface="Calibri"/>
              </a:rPr>
              <a:t>Pre-Made</a:t>
            </a:r>
            <a:r>
              <a:rPr sz="3950" spc="55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dirty="0">
                <a:solidFill>
                  <a:srgbClr val="1F487C"/>
                </a:solidFill>
                <a:latin typeface="Calibri"/>
                <a:cs typeface="Calibri"/>
              </a:rPr>
              <a:t>Itineraries:</a:t>
            </a:r>
            <a:r>
              <a:rPr sz="3950" spc="-10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spc="-5" dirty="0">
                <a:solidFill>
                  <a:srgbClr val="1F487C"/>
                </a:solidFill>
                <a:latin typeface="Calibri"/>
                <a:cs typeface="Calibri"/>
              </a:rPr>
              <a:t>Offer</a:t>
            </a:r>
            <a:r>
              <a:rPr sz="3950" spc="35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spc="25" dirty="0">
                <a:solidFill>
                  <a:srgbClr val="1F487C"/>
                </a:solidFill>
                <a:latin typeface="Calibri"/>
                <a:cs typeface="Calibri"/>
              </a:rPr>
              <a:t>one-week</a:t>
            </a:r>
            <a:r>
              <a:rPr sz="3950" spc="5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spc="-20" dirty="0">
                <a:solidFill>
                  <a:srgbClr val="1F487C"/>
                </a:solidFill>
                <a:latin typeface="Calibri"/>
                <a:cs typeface="Calibri"/>
              </a:rPr>
              <a:t>travel</a:t>
            </a:r>
            <a:r>
              <a:rPr sz="3950" spc="-10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spc="20" dirty="0">
                <a:solidFill>
                  <a:srgbClr val="1F487C"/>
                </a:solidFill>
                <a:latin typeface="Calibri"/>
                <a:cs typeface="Calibri"/>
              </a:rPr>
              <a:t>plans </a:t>
            </a:r>
            <a:r>
              <a:rPr sz="3950" spc="-875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spc="10" dirty="0">
                <a:solidFill>
                  <a:srgbClr val="1F487C"/>
                </a:solidFill>
                <a:latin typeface="Calibri"/>
                <a:cs typeface="Calibri"/>
              </a:rPr>
              <a:t>with </a:t>
            </a:r>
            <a:r>
              <a:rPr sz="3950" spc="15" dirty="0">
                <a:solidFill>
                  <a:srgbClr val="1F487C"/>
                </a:solidFill>
                <a:latin typeface="Calibri"/>
                <a:cs typeface="Calibri"/>
              </a:rPr>
              <a:t>activities.</a:t>
            </a:r>
            <a:endParaRPr sz="3950">
              <a:latin typeface="Calibri"/>
              <a:cs typeface="Calibri"/>
            </a:endParaRPr>
          </a:p>
          <a:p>
            <a:pPr marL="755650" indent="-743585">
              <a:lnSpc>
                <a:spcPts val="4625"/>
              </a:lnSpc>
              <a:buFont typeface="Arial MT"/>
              <a:buChar char="•"/>
              <a:tabLst>
                <a:tab pos="755650" algn="l"/>
                <a:tab pos="756285" algn="l"/>
              </a:tabLst>
            </a:pPr>
            <a:r>
              <a:rPr sz="3950" dirty="0">
                <a:solidFill>
                  <a:srgbClr val="1F487C"/>
                </a:solidFill>
                <a:latin typeface="Calibri"/>
                <a:cs typeface="Calibri"/>
              </a:rPr>
              <a:t>Personalization:</a:t>
            </a:r>
            <a:r>
              <a:rPr sz="3950" spc="-10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spc="10" dirty="0">
                <a:solidFill>
                  <a:srgbClr val="1F487C"/>
                </a:solidFill>
                <a:latin typeface="Calibri"/>
                <a:cs typeface="Calibri"/>
              </a:rPr>
              <a:t>Filter</a:t>
            </a:r>
            <a:r>
              <a:rPr sz="3950" spc="-25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spc="20" dirty="0">
                <a:solidFill>
                  <a:srgbClr val="1F487C"/>
                </a:solidFill>
                <a:latin typeface="Calibri"/>
                <a:cs typeface="Calibri"/>
              </a:rPr>
              <a:t>plans </a:t>
            </a:r>
            <a:r>
              <a:rPr sz="3950" spc="15" dirty="0">
                <a:solidFill>
                  <a:srgbClr val="1F487C"/>
                </a:solidFill>
                <a:latin typeface="Calibri"/>
                <a:cs typeface="Calibri"/>
              </a:rPr>
              <a:t>by</a:t>
            </a:r>
            <a:r>
              <a:rPr sz="3950" spc="10" dirty="0">
                <a:solidFill>
                  <a:srgbClr val="1F487C"/>
                </a:solidFill>
                <a:latin typeface="Calibri"/>
                <a:cs typeface="Calibri"/>
              </a:rPr>
              <a:t> budget,</a:t>
            </a:r>
            <a:r>
              <a:rPr sz="3950" spc="-5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spc="5" dirty="0">
                <a:solidFill>
                  <a:srgbClr val="1F487C"/>
                </a:solidFill>
                <a:latin typeface="Calibri"/>
                <a:cs typeface="Calibri"/>
              </a:rPr>
              <a:t>group</a:t>
            </a:r>
            <a:r>
              <a:rPr sz="3950" spc="10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spc="-10" dirty="0">
                <a:solidFill>
                  <a:srgbClr val="1F487C"/>
                </a:solidFill>
                <a:latin typeface="Calibri"/>
                <a:cs typeface="Calibri"/>
              </a:rPr>
              <a:t>size,</a:t>
            </a:r>
            <a:endParaRPr sz="3950">
              <a:latin typeface="Calibri"/>
              <a:cs typeface="Calibri"/>
            </a:endParaRPr>
          </a:p>
          <a:p>
            <a:pPr marL="755650">
              <a:lnSpc>
                <a:spcPct val="100000"/>
              </a:lnSpc>
              <a:spcBef>
                <a:spcPts val="65"/>
              </a:spcBef>
            </a:pPr>
            <a:r>
              <a:rPr sz="3950" spc="30" dirty="0">
                <a:solidFill>
                  <a:srgbClr val="1F487C"/>
                </a:solidFill>
                <a:latin typeface="Calibri"/>
                <a:cs typeface="Calibri"/>
              </a:rPr>
              <a:t>and</a:t>
            </a:r>
            <a:r>
              <a:rPr sz="3950" spc="-15" dirty="0">
                <a:solidFill>
                  <a:srgbClr val="1F487C"/>
                </a:solidFill>
                <a:latin typeface="Calibri"/>
                <a:cs typeface="Calibri"/>
              </a:rPr>
              <a:t> travel</a:t>
            </a:r>
            <a:r>
              <a:rPr sz="3950" spc="-25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spc="5" dirty="0">
                <a:solidFill>
                  <a:srgbClr val="1F487C"/>
                </a:solidFill>
                <a:latin typeface="Calibri"/>
                <a:cs typeface="Calibri"/>
              </a:rPr>
              <a:t>style.</a:t>
            </a:r>
            <a:endParaRPr sz="3950">
              <a:latin typeface="Calibri"/>
              <a:cs typeface="Calibri"/>
            </a:endParaRPr>
          </a:p>
          <a:p>
            <a:pPr marL="755650" marR="304165" indent="-743585">
              <a:lnSpc>
                <a:spcPts val="4810"/>
              </a:lnSpc>
              <a:spcBef>
                <a:spcPts val="165"/>
              </a:spcBef>
              <a:buFont typeface="Arial MT"/>
              <a:buChar char="•"/>
              <a:tabLst>
                <a:tab pos="755650" algn="l"/>
                <a:tab pos="756285" algn="l"/>
              </a:tabLst>
            </a:pPr>
            <a:r>
              <a:rPr sz="3950" spc="10" dirty="0">
                <a:solidFill>
                  <a:srgbClr val="1F487C"/>
                </a:solidFill>
                <a:latin typeface="Calibri"/>
                <a:cs typeface="Calibri"/>
              </a:rPr>
              <a:t>Cultural Insights: </a:t>
            </a:r>
            <a:r>
              <a:rPr sz="3950" dirty="0">
                <a:solidFill>
                  <a:srgbClr val="1F487C"/>
                </a:solidFill>
                <a:latin typeface="Calibri"/>
                <a:cs typeface="Calibri"/>
              </a:rPr>
              <a:t>Provide </a:t>
            </a:r>
            <a:r>
              <a:rPr sz="3950" spc="15" dirty="0">
                <a:solidFill>
                  <a:srgbClr val="1F487C"/>
                </a:solidFill>
                <a:latin typeface="Calibri"/>
                <a:cs typeface="Calibri"/>
              </a:rPr>
              <a:t>tips, </a:t>
            </a:r>
            <a:r>
              <a:rPr sz="3950" spc="10" dirty="0">
                <a:solidFill>
                  <a:srgbClr val="1F487C"/>
                </a:solidFill>
                <a:latin typeface="Calibri"/>
                <a:cs typeface="Calibri"/>
              </a:rPr>
              <a:t>customs, </a:t>
            </a:r>
            <a:r>
              <a:rPr sz="3950" spc="5" dirty="0">
                <a:solidFill>
                  <a:srgbClr val="1F487C"/>
                </a:solidFill>
                <a:latin typeface="Calibri"/>
                <a:cs typeface="Calibri"/>
              </a:rPr>
              <a:t>and </a:t>
            </a:r>
            <a:r>
              <a:rPr sz="3950" spc="10" dirty="0">
                <a:solidFill>
                  <a:srgbClr val="1F487C"/>
                </a:solidFill>
                <a:latin typeface="Calibri"/>
                <a:cs typeface="Calibri"/>
              </a:rPr>
              <a:t>local </a:t>
            </a:r>
            <a:r>
              <a:rPr sz="3950" spc="-880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spc="5" dirty="0">
                <a:solidFill>
                  <a:srgbClr val="1F487C"/>
                </a:solidFill>
                <a:latin typeface="Calibri"/>
                <a:cs typeface="Calibri"/>
              </a:rPr>
              <a:t>events.</a:t>
            </a:r>
            <a:endParaRPr sz="3950">
              <a:latin typeface="Calibri"/>
              <a:cs typeface="Calibri"/>
            </a:endParaRPr>
          </a:p>
          <a:p>
            <a:pPr marL="755650" indent="-743585">
              <a:lnSpc>
                <a:spcPts val="4630"/>
              </a:lnSpc>
              <a:buFont typeface="Arial MT"/>
              <a:buChar char="•"/>
              <a:tabLst>
                <a:tab pos="755650" algn="l"/>
                <a:tab pos="756285" algn="l"/>
              </a:tabLst>
            </a:pPr>
            <a:r>
              <a:rPr sz="3950" spc="25" dirty="0">
                <a:solidFill>
                  <a:srgbClr val="1F487C"/>
                </a:solidFill>
                <a:latin typeface="Calibri"/>
                <a:cs typeface="Calibri"/>
              </a:rPr>
              <a:t>User</a:t>
            </a:r>
            <a:r>
              <a:rPr sz="3950" spc="-35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spc="5" dirty="0">
                <a:solidFill>
                  <a:srgbClr val="1F487C"/>
                </a:solidFill>
                <a:latin typeface="Calibri"/>
                <a:cs typeface="Calibri"/>
              </a:rPr>
              <a:t>Reviews:</a:t>
            </a:r>
            <a:r>
              <a:rPr sz="3950" spc="-10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spc="10" dirty="0">
                <a:solidFill>
                  <a:srgbClr val="1F487C"/>
                </a:solidFill>
                <a:latin typeface="Calibri"/>
                <a:cs typeface="Calibri"/>
              </a:rPr>
              <a:t>Share</a:t>
            </a:r>
            <a:r>
              <a:rPr sz="3950" spc="-30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spc="30" dirty="0">
                <a:solidFill>
                  <a:srgbClr val="1F487C"/>
                </a:solidFill>
                <a:latin typeface="Calibri"/>
                <a:cs typeface="Calibri"/>
              </a:rPr>
              <a:t>and</a:t>
            </a:r>
            <a:r>
              <a:rPr sz="3950" spc="15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spc="-20" dirty="0">
                <a:solidFill>
                  <a:srgbClr val="1F487C"/>
                </a:solidFill>
                <a:latin typeface="Calibri"/>
                <a:cs typeface="Calibri"/>
              </a:rPr>
              <a:t>rate</a:t>
            </a:r>
            <a:r>
              <a:rPr sz="3950" spc="-30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spc="15" dirty="0">
                <a:solidFill>
                  <a:srgbClr val="1F487C"/>
                </a:solidFill>
                <a:latin typeface="Calibri"/>
                <a:cs typeface="Calibri"/>
              </a:rPr>
              <a:t>experiences.</a:t>
            </a:r>
            <a:endParaRPr sz="3950">
              <a:latin typeface="Calibri"/>
              <a:cs typeface="Calibri"/>
            </a:endParaRPr>
          </a:p>
          <a:p>
            <a:pPr marL="755650" indent="-743585">
              <a:lnSpc>
                <a:spcPct val="100000"/>
              </a:lnSpc>
              <a:spcBef>
                <a:spcPts val="65"/>
              </a:spcBef>
              <a:buFont typeface="Arial MT"/>
              <a:buChar char="•"/>
              <a:tabLst>
                <a:tab pos="755650" algn="l"/>
                <a:tab pos="756285" algn="l"/>
              </a:tabLst>
            </a:pPr>
            <a:r>
              <a:rPr sz="3950" spc="10" dirty="0">
                <a:solidFill>
                  <a:srgbClr val="1F487C"/>
                </a:solidFill>
                <a:latin typeface="Calibri"/>
                <a:cs typeface="Calibri"/>
              </a:rPr>
              <a:t>Offline</a:t>
            </a:r>
            <a:r>
              <a:rPr sz="3950" spc="-25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spc="15" dirty="0">
                <a:solidFill>
                  <a:srgbClr val="1F487C"/>
                </a:solidFill>
                <a:latin typeface="Calibri"/>
                <a:cs typeface="Calibri"/>
              </a:rPr>
              <a:t>Access:</a:t>
            </a:r>
            <a:r>
              <a:rPr sz="3950" spc="65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dirty="0">
                <a:solidFill>
                  <a:srgbClr val="1F487C"/>
                </a:solidFill>
                <a:latin typeface="Calibri"/>
                <a:cs typeface="Calibri"/>
              </a:rPr>
              <a:t>View</a:t>
            </a:r>
            <a:r>
              <a:rPr sz="3950" spc="90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spc="5" dirty="0">
                <a:solidFill>
                  <a:srgbClr val="1F487C"/>
                </a:solidFill>
                <a:latin typeface="Calibri"/>
                <a:cs typeface="Calibri"/>
              </a:rPr>
              <a:t>itineraries</a:t>
            </a:r>
            <a:r>
              <a:rPr sz="3950" spc="-45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spc="25" dirty="0">
                <a:solidFill>
                  <a:srgbClr val="1F487C"/>
                </a:solidFill>
                <a:latin typeface="Calibri"/>
                <a:cs typeface="Calibri"/>
              </a:rPr>
              <a:t>without </a:t>
            </a:r>
            <a:r>
              <a:rPr sz="3950" dirty="0">
                <a:solidFill>
                  <a:srgbClr val="1F487C"/>
                </a:solidFill>
                <a:latin typeface="Calibri"/>
                <a:cs typeface="Calibri"/>
              </a:rPr>
              <a:t>internet.</a:t>
            </a:r>
            <a:endParaRPr sz="3950">
              <a:latin typeface="Calibri"/>
              <a:cs typeface="Calibri"/>
            </a:endParaRPr>
          </a:p>
          <a:p>
            <a:pPr marL="755650" indent="-743585">
              <a:lnSpc>
                <a:spcPct val="100000"/>
              </a:lnSpc>
              <a:spcBef>
                <a:spcPts val="65"/>
              </a:spcBef>
              <a:buFont typeface="Arial MT"/>
              <a:buChar char="•"/>
              <a:tabLst>
                <a:tab pos="755650" algn="l"/>
                <a:tab pos="756285" algn="l"/>
              </a:tabLst>
            </a:pPr>
            <a:r>
              <a:rPr sz="3950" spc="10" dirty="0">
                <a:solidFill>
                  <a:srgbClr val="1F487C"/>
                </a:solidFill>
                <a:latin typeface="Calibri"/>
                <a:cs typeface="Calibri"/>
              </a:rPr>
              <a:t>Budget</a:t>
            </a:r>
            <a:r>
              <a:rPr sz="3950" spc="15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spc="-40" dirty="0">
                <a:solidFill>
                  <a:srgbClr val="1F487C"/>
                </a:solidFill>
                <a:latin typeface="Calibri"/>
                <a:cs typeface="Calibri"/>
              </a:rPr>
              <a:t>Tracker:</a:t>
            </a:r>
            <a:r>
              <a:rPr sz="3950" spc="-10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dirty="0">
                <a:solidFill>
                  <a:srgbClr val="1F487C"/>
                </a:solidFill>
                <a:latin typeface="Calibri"/>
                <a:cs typeface="Calibri"/>
              </a:rPr>
              <a:t>Estimate</a:t>
            </a:r>
            <a:r>
              <a:rPr sz="3950" spc="45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spc="5" dirty="0">
                <a:solidFill>
                  <a:srgbClr val="1F487C"/>
                </a:solidFill>
                <a:latin typeface="Calibri"/>
                <a:cs typeface="Calibri"/>
              </a:rPr>
              <a:t>and </a:t>
            </a:r>
            <a:r>
              <a:rPr sz="3950" spc="25" dirty="0">
                <a:solidFill>
                  <a:srgbClr val="1F487C"/>
                </a:solidFill>
                <a:latin typeface="Calibri"/>
                <a:cs typeface="Calibri"/>
              </a:rPr>
              <a:t>manage</a:t>
            </a:r>
            <a:r>
              <a:rPr sz="3950" spc="-25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spc="-15" dirty="0">
                <a:solidFill>
                  <a:srgbClr val="1F487C"/>
                </a:solidFill>
                <a:latin typeface="Calibri"/>
                <a:cs typeface="Calibri"/>
              </a:rPr>
              <a:t>travel</a:t>
            </a:r>
            <a:r>
              <a:rPr sz="3950" spc="-5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spc="10" dirty="0">
                <a:solidFill>
                  <a:srgbClr val="1F487C"/>
                </a:solidFill>
                <a:latin typeface="Calibri"/>
                <a:cs typeface="Calibri"/>
              </a:rPr>
              <a:t>costs.</a:t>
            </a:r>
            <a:endParaRPr sz="395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940680" y="25399"/>
            <a:ext cx="5324475" cy="1678939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12700" marR="5080" indent="476250">
              <a:lnSpc>
                <a:spcPct val="100800"/>
              </a:lnSpc>
              <a:spcBef>
                <a:spcPts val="50"/>
              </a:spcBef>
            </a:pPr>
            <a:r>
              <a:rPr sz="5400" u="none" dirty="0">
                <a:solidFill>
                  <a:srgbClr val="5FCAEE"/>
                </a:solidFill>
                <a:latin typeface="Times New Roman"/>
                <a:cs typeface="Times New Roman"/>
              </a:rPr>
              <a:t>ADDITIONAL </a:t>
            </a:r>
            <a:r>
              <a:rPr sz="5400" u="none" spc="5" dirty="0">
                <a:solidFill>
                  <a:srgbClr val="5FCAEE"/>
                </a:solidFill>
                <a:latin typeface="Times New Roman"/>
                <a:cs typeface="Times New Roman"/>
              </a:rPr>
              <a:t> </a:t>
            </a:r>
            <a:r>
              <a:rPr sz="5400" u="none" dirty="0">
                <a:solidFill>
                  <a:srgbClr val="5FCAEE"/>
                </a:solidFill>
                <a:latin typeface="Times New Roman"/>
                <a:cs typeface="Times New Roman"/>
              </a:rPr>
              <a:t>REQUI</a:t>
            </a:r>
            <a:r>
              <a:rPr sz="5400" u="none" spc="-20" dirty="0">
                <a:solidFill>
                  <a:srgbClr val="5FCAEE"/>
                </a:solidFill>
                <a:latin typeface="Times New Roman"/>
                <a:cs typeface="Times New Roman"/>
              </a:rPr>
              <a:t>R</a:t>
            </a:r>
            <a:r>
              <a:rPr sz="5400" u="none" dirty="0">
                <a:solidFill>
                  <a:srgbClr val="5FCAEE"/>
                </a:solidFill>
                <a:latin typeface="Times New Roman"/>
                <a:cs typeface="Times New Roman"/>
              </a:rPr>
              <a:t>EMENTS</a:t>
            </a:r>
            <a:endParaRPr sz="54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958464" y="2606039"/>
            <a:ext cx="8599805" cy="185293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298450" indent="-286385">
              <a:lnSpc>
                <a:spcPct val="100000"/>
              </a:lnSpc>
              <a:spcBef>
                <a:spcPts val="130"/>
              </a:spcBef>
              <a:buFont typeface="Arial MT"/>
              <a:buChar char="•"/>
              <a:tabLst>
                <a:tab pos="299085" algn="l"/>
              </a:tabLst>
            </a:pPr>
            <a:r>
              <a:rPr sz="3950" spc="-30" dirty="0">
                <a:solidFill>
                  <a:srgbClr val="1F487C"/>
                </a:solidFill>
                <a:latin typeface="Calibri"/>
                <a:cs typeface="Calibri"/>
              </a:rPr>
              <a:t>Technical:</a:t>
            </a:r>
            <a:r>
              <a:rPr sz="3950" spc="-15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spc="10" dirty="0">
                <a:solidFill>
                  <a:srgbClr val="1F487C"/>
                </a:solidFill>
                <a:latin typeface="Calibri"/>
                <a:cs typeface="Calibri"/>
              </a:rPr>
              <a:t>Offline</a:t>
            </a:r>
            <a:r>
              <a:rPr sz="3950" spc="50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spc="15" dirty="0">
                <a:solidFill>
                  <a:srgbClr val="1F487C"/>
                </a:solidFill>
                <a:latin typeface="Calibri"/>
                <a:cs typeface="Calibri"/>
              </a:rPr>
              <a:t>access</a:t>
            </a:r>
            <a:r>
              <a:rPr sz="3950" spc="-55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spc="5" dirty="0">
                <a:solidFill>
                  <a:srgbClr val="1F487C"/>
                </a:solidFill>
                <a:latin typeface="Calibri"/>
                <a:cs typeface="Calibri"/>
              </a:rPr>
              <a:t>for</a:t>
            </a:r>
            <a:r>
              <a:rPr sz="3950" spc="40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spc="-10" dirty="0">
                <a:solidFill>
                  <a:srgbClr val="1F487C"/>
                </a:solidFill>
                <a:latin typeface="Calibri"/>
                <a:cs typeface="Calibri"/>
              </a:rPr>
              <a:t>all</a:t>
            </a:r>
            <a:r>
              <a:rPr sz="3950" spc="-15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spc="-5" dirty="0">
                <a:solidFill>
                  <a:srgbClr val="1F487C"/>
                </a:solidFill>
                <a:latin typeface="Calibri"/>
                <a:cs typeface="Calibri"/>
              </a:rPr>
              <a:t>features.</a:t>
            </a:r>
            <a:endParaRPr sz="3950">
              <a:latin typeface="Calibri"/>
              <a:cs typeface="Calibri"/>
            </a:endParaRPr>
          </a:p>
          <a:p>
            <a:pPr marL="298450" indent="-286385">
              <a:lnSpc>
                <a:spcPct val="100000"/>
              </a:lnSpc>
              <a:spcBef>
                <a:spcPts val="65"/>
              </a:spcBef>
              <a:buFont typeface="Arial MT"/>
              <a:buChar char="•"/>
              <a:tabLst>
                <a:tab pos="299085" algn="l"/>
              </a:tabLst>
            </a:pPr>
            <a:r>
              <a:rPr sz="3950" spc="20" dirty="0">
                <a:solidFill>
                  <a:srgbClr val="1F487C"/>
                </a:solidFill>
                <a:latin typeface="Calibri"/>
                <a:cs typeface="Calibri"/>
              </a:rPr>
              <a:t>Design:</a:t>
            </a:r>
            <a:r>
              <a:rPr sz="3950" spc="-15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dirty="0">
                <a:solidFill>
                  <a:srgbClr val="1F487C"/>
                </a:solidFill>
                <a:latin typeface="Calibri"/>
                <a:cs typeface="Calibri"/>
              </a:rPr>
              <a:t>Intuitive,</a:t>
            </a:r>
            <a:r>
              <a:rPr sz="3950" spc="-25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spc="20" dirty="0">
                <a:solidFill>
                  <a:srgbClr val="1F487C"/>
                </a:solidFill>
                <a:latin typeface="Calibri"/>
                <a:cs typeface="Calibri"/>
              </a:rPr>
              <a:t>user-friendly</a:t>
            </a:r>
            <a:r>
              <a:rPr sz="3950" spc="-5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dirty="0">
                <a:solidFill>
                  <a:srgbClr val="1F487C"/>
                </a:solidFill>
                <a:latin typeface="Calibri"/>
                <a:cs typeface="Calibri"/>
              </a:rPr>
              <a:t>interface.</a:t>
            </a:r>
            <a:endParaRPr sz="3950">
              <a:latin typeface="Calibri"/>
              <a:cs typeface="Calibri"/>
            </a:endParaRPr>
          </a:p>
          <a:p>
            <a:pPr marL="298450" indent="-286385">
              <a:lnSpc>
                <a:spcPct val="100000"/>
              </a:lnSpc>
              <a:spcBef>
                <a:spcPts val="65"/>
              </a:spcBef>
              <a:buFont typeface="Arial MT"/>
              <a:buChar char="•"/>
              <a:tabLst>
                <a:tab pos="299085" algn="l"/>
              </a:tabLst>
            </a:pPr>
            <a:r>
              <a:rPr sz="3950" dirty="0">
                <a:solidFill>
                  <a:srgbClr val="1F487C"/>
                </a:solidFill>
                <a:latin typeface="Calibri"/>
                <a:cs typeface="Calibri"/>
              </a:rPr>
              <a:t>Monetization:</a:t>
            </a:r>
            <a:r>
              <a:rPr sz="3950" spc="55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spc="5" dirty="0">
                <a:solidFill>
                  <a:srgbClr val="1F487C"/>
                </a:solidFill>
                <a:latin typeface="Calibri"/>
                <a:cs typeface="Calibri"/>
              </a:rPr>
              <a:t>Completely</a:t>
            </a:r>
            <a:r>
              <a:rPr sz="3950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spc="5" dirty="0">
                <a:solidFill>
                  <a:srgbClr val="1F487C"/>
                </a:solidFill>
                <a:latin typeface="Calibri"/>
                <a:cs typeface="Calibri"/>
              </a:rPr>
              <a:t>free</a:t>
            </a:r>
            <a:r>
              <a:rPr sz="3950" spc="45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spc="-20" dirty="0">
                <a:solidFill>
                  <a:srgbClr val="1F487C"/>
                </a:solidFill>
                <a:latin typeface="Calibri"/>
                <a:cs typeface="Calibri"/>
              </a:rPr>
              <a:t>to</a:t>
            </a:r>
            <a:r>
              <a:rPr sz="3950" spc="-5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spc="25" dirty="0">
                <a:solidFill>
                  <a:srgbClr val="1F487C"/>
                </a:solidFill>
                <a:latin typeface="Calibri"/>
                <a:cs typeface="Calibri"/>
              </a:rPr>
              <a:t>use.</a:t>
            </a:r>
            <a:endParaRPr sz="395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5757" y="147637"/>
            <a:ext cx="3147695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15" dirty="0">
                <a:latin typeface="Times New Roman"/>
                <a:cs typeface="Times New Roman"/>
              </a:rPr>
              <a:t>M</a:t>
            </a:r>
            <a:r>
              <a:rPr sz="3600" spc="-25" dirty="0">
                <a:latin typeface="Times New Roman"/>
                <a:cs typeface="Times New Roman"/>
              </a:rPr>
              <a:t>ai</a:t>
            </a:r>
            <a:r>
              <a:rPr sz="3600" dirty="0">
                <a:latin typeface="Times New Roman"/>
                <a:cs typeface="Times New Roman"/>
              </a:rPr>
              <a:t>n</a:t>
            </a:r>
            <a:r>
              <a:rPr sz="3600" spc="-170" dirty="0">
                <a:latin typeface="Times New Roman"/>
                <a:cs typeface="Times New Roman"/>
              </a:rPr>
              <a:t> </a:t>
            </a:r>
            <a:r>
              <a:rPr sz="3600" spc="20" dirty="0">
                <a:latin typeface="Times New Roman"/>
                <a:cs typeface="Times New Roman"/>
              </a:rPr>
              <a:t>A</a:t>
            </a:r>
            <a:r>
              <a:rPr sz="3600" spc="-25" dirty="0">
                <a:latin typeface="Times New Roman"/>
                <a:cs typeface="Times New Roman"/>
              </a:rPr>
              <a:t>ct</a:t>
            </a:r>
            <a:r>
              <a:rPr sz="3600" spc="40" dirty="0">
                <a:latin typeface="Times New Roman"/>
                <a:cs typeface="Times New Roman"/>
              </a:rPr>
              <a:t>i</a:t>
            </a:r>
            <a:r>
              <a:rPr sz="3600" dirty="0">
                <a:latin typeface="Times New Roman"/>
                <a:cs typeface="Times New Roman"/>
              </a:rPr>
              <a:t>v</a:t>
            </a:r>
            <a:r>
              <a:rPr sz="3600" spc="-30" dirty="0">
                <a:latin typeface="Times New Roman"/>
                <a:cs typeface="Times New Roman"/>
              </a:rPr>
              <a:t>i</a:t>
            </a:r>
            <a:r>
              <a:rPr sz="3600" spc="-25" dirty="0">
                <a:latin typeface="Times New Roman"/>
                <a:cs typeface="Times New Roman"/>
              </a:rPr>
              <a:t>t</a:t>
            </a:r>
            <a:r>
              <a:rPr sz="3600" spc="-229" dirty="0">
                <a:latin typeface="Times New Roman"/>
                <a:cs typeface="Times New Roman"/>
              </a:rPr>
              <a:t>y</a:t>
            </a:r>
            <a:r>
              <a:rPr sz="3600" dirty="0">
                <a:latin typeface="Times New Roman"/>
                <a:cs typeface="Times New Roman"/>
              </a:rPr>
              <a:t>.k</a:t>
            </a:r>
            <a:r>
              <a:rPr sz="3600" spc="30" dirty="0">
                <a:latin typeface="Times New Roman"/>
                <a:cs typeface="Times New Roman"/>
              </a:rPr>
              <a:t>t</a:t>
            </a:r>
            <a:r>
              <a:rPr sz="3600" dirty="0">
                <a:latin typeface="Times New Roman"/>
                <a:cs typeface="Times New Roman"/>
              </a:rPr>
              <a:t>:</a:t>
            </a:r>
            <a:endParaRPr sz="36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935226" y="1356106"/>
            <a:ext cx="7346315" cy="84474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3376929">
              <a:lnSpc>
                <a:spcPct val="99900"/>
              </a:lnSpc>
              <a:spcBef>
                <a:spcPts val="100"/>
              </a:spcBef>
            </a:pPr>
            <a:r>
              <a:rPr sz="2400" spc="-15" dirty="0">
                <a:latin typeface="Calibri"/>
                <a:cs typeface="Calibri"/>
              </a:rPr>
              <a:t>Package </a:t>
            </a:r>
            <a:r>
              <a:rPr sz="2400" spc="-20" dirty="0">
                <a:latin typeface="Calibri"/>
                <a:cs typeface="Calibri"/>
              </a:rPr>
              <a:t>com.example.travelapp </a:t>
            </a:r>
            <a:r>
              <a:rPr sz="2400" spc="-530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Import</a:t>
            </a:r>
            <a:r>
              <a:rPr sz="2400" spc="1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android.content.Context </a:t>
            </a:r>
            <a:r>
              <a:rPr sz="2400" spc="-525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Import</a:t>
            </a:r>
            <a:r>
              <a:rPr sz="2400" spc="5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android.content.Intent </a:t>
            </a:r>
            <a:r>
              <a:rPr sz="2400" spc="-10" dirty="0">
                <a:latin typeface="Calibri"/>
                <a:cs typeface="Calibri"/>
              </a:rPr>
              <a:t> Import</a:t>
            </a:r>
            <a:r>
              <a:rPr sz="2400" spc="15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android.os.Bundle</a:t>
            </a:r>
            <a:endParaRPr sz="2400">
              <a:latin typeface="Calibri"/>
              <a:cs typeface="Calibri"/>
            </a:endParaRPr>
          </a:p>
          <a:p>
            <a:pPr marL="12700" marR="1555750">
              <a:lnSpc>
                <a:spcPct val="99700"/>
              </a:lnSpc>
              <a:spcBef>
                <a:spcPts val="55"/>
              </a:spcBef>
            </a:pPr>
            <a:r>
              <a:rPr sz="2400" spc="-10" dirty="0">
                <a:latin typeface="Calibri"/>
                <a:cs typeface="Calibri"/>
              </a:rPr>
              <a:t>Import</a:t>
            </a:r>
            <a:r>
              <a:rPr sz="2400" spc="15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androidx.activity.ComponentActivity </a:t>
            </a:r>
            <a:r>
              <a:rPr sz="2400" spc="-10" dirty="0">
                <a:latin typeface="Calibri"/>
                <a:cs typeface="Calibri"/>
              </a:rPr>
              <a:t> Import</a:t>
            </a:r>
            <a:r>
              <a:rPr sz="2400" spc="15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androidx.activity.compose.setContent </a:t>
            </a:r>
            <a:r>
              <a:rPr sz="2400" spc="-10" dirty="0">
                <a:latin typeface="Calibri"/>
                <a:cs typeface="Calibri"/>
              </a:rPr>
              <a:t> Import</a:t>
            </a:r>
            <a:r>
              <a:rPr sz="2400" spc="25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androidx.compose.foundation.Image </a:t>
            </a:r>
            <a:r>
              <a:rPr sz="2400" spc="-10" dirty="0">
                <a:latin typeface="Calibri"/>
                <a:cs typeface="Calibri"/>
              </a:rPr>
              <a:t> Import androidx.compose.foundation.clickable </a:t>
            </a:r>
            <a:r>
              <a:rPr sz="2400" spc="-530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Import</a:t>
            </a:r>
            <a:r>
              <a:rPr sz="2400" spc="-20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androidx.compose.foundation.layout.*</a:t>
            </a:r>
            <a:endParaRPr sz="2400">
              <a:latin typeface="Calibri"/>
              <a:cs typeface="Calibri"/>
            </a:endParaRPr>
          </a:p>
          <a:p>
            <a:pPr marL="12700" marR="5080">
              <a:lnSpc>
                <a:spcPts val="2850"/>
              </a:lnSpc>
              <a:spcBef>
                <a:spcPts val="170"/>
              </a:spcBef>
            </a:pPr>
            <a:r>
              <a:rPr sz="2400" spc="-10" dirty="0">
                <a:latin typeface="Calibri"/>
                <a:cs typeface="Calibri"/>
              </a:rPr>
              <a:t>Import</a:t>
            </a:r>
            <a:r>
              <a:rPr sz="2400" spc="105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androidx.compose.foundation.rememberScrollState </a:t>
            </a:r>
            <a:r>
              <a:rPr sz="2400" spc="-530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Import</a:t>
            </a:r>
            <a:r>
              <a:rPr sz="2400" spc="20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androidx.compose.foundation.verticalScroll</a:t>
            </a:r>
            <a:endParaRPr sz="2400">
              <a:latin typeface="Calibri"/>
              <a:cs typeface="Calibri"/>
            </a:endParaRPr>
          </a:p>
          <a:p>
            <a:pPr marL="12700">
              <a:lnSpc>
                <a:spcPts val="2765"/>
              </a:lnSpc>
            </a:pPr>
            <a:r>
              <a:rPr sz="2400" spc="-10" dirty="0">
                <a:latin typeface="Calibri"/>
                <a:cs typeface="Calibri"/>
              </a:rPr>
              <a:t>Import androidx.compose.material.Card</a:t>
            </a:r>
            <a:endParaRPr sz="2400">
              <a:latin typeface="Calibri"/>
              <a:cs typeface="Calibri"/>
            </a:endParaRPr>
          </a:p>
          <a:p>
            <a:pPr marL="12700">
              <a:lnSpc>
                <a:spcPts val="2865"/>
              </a:lnSpc>
              <a:spcBef>
                <a:spcPts val="50"/>
              </a:spcBef>
            </a:pPr>
            <a:r>
              <a:rPr sz="2400" spc="-10" dirty="0">
                <a:latin typeface="Calibri"/>
                <a:cs typeface="Calibri"/>
              </a:rPr>
              <a:t>Import</a:t>
            </a:r>
            <a:r>
              <a:rPr sz="2400" spc="25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androidx.compose.material.Text</a:t>
            </a:r>
            <a:endParaRPr sz="2400">
              <a:latin typeface="Calibri"/>
              <a:cs typeface="Calibri"/>
            </a:endParaRPr>
          </a:p>
          <a:p>
            <a:pPr marL="12700" marR="1450340">
              <a:lnSpc>
                <a:spcPts val="2930"/>
              </a:lnSpc>
              <a:spcBef>
                <a:spcPts val="40"/>
              </a:spcBef>
            </a:pPr>
            <a:r>
              <a:rPr sz="2400" spc="-10" dirty="0">
                <a:latin typeface="Calibri"/>
                <a:cs typeface="Calibri"/>
              </a:rPr>
              <a:t>Import</a:t>
            </a:r>
            <a:r>
              <a:rPr sz="2400" spc="40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androidx.compose.runtime.Composable </a:t>
            </a:r>
            <a:r>
              <a:rPr sz="2400" spc="-525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Import</a:t>
            </a:r>
            <a:r>
              <a:rPr sz="2400" spc="15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androidx.compose.ui.Alignment</a:t>
            </a:r>
            <a:endParaRPr sz="2400">
              <a:latin typeface="Calibri"/>
              <a:cs typeface="Calibri"/>
            </a:endParaRPr>
          </a:p>
          <a:p>
            <a:pPr marL="12700">
              <a:lnSpc>
                <a:spcPts val="2730"/>
              </a:lnSpc>
            </a:pPr>
            <a:r>
              <a:rPr sz="2400" spc="-10" dirty="0">
                <a:latin typeface="Calibri"/>
                <a:cs typeface="Calibri"/>
              </a:rPr>
              <a:t>Import</a:t>
            </a:r>
            <a:r>
              <a:rPr sz="2400" spc="35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androidx.compose.ui.Modifier</a:t>
            </a:r>
            <a:endParaRPr sz="2400">
              <a:latin typeface="Calibri"/>
              <a:cs typeface="Calibri"/>
            </a:endParaRPr>
          </a:p>
          <a:p>
            <a:pPr marL="12700" marR="1981835">
              <a:lnSpc>
                <a:spcPts val="2930"/>
              </a:lnSpc>
              <a:spcBef>
                <a:spcPts val="45"/>
              </a:spcBef>
            </a:pPr>
            <a:r>
              <a:rPr sz="2400" spc="-10" dirty="0">
                <a:latin typeface="Calibri"/>
                <a:cs typeface="Calibri"/>
              </a:rPr>
              <a:t>Import</a:t>
            </a:r>
            <a:r>
              <a:rPr sz="2400" spc="10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androidx.compose.ui.draw.scale </a:t>
            </a:r>
            <a:r>
              <a:rPr sz="2400" spc="-10" dirty="0">
                <a:latin typeface="Calibri"/>
                <a:cs typeface="Calibri"/>
              </a:rPr>
              <a:t> Import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androidx.compose.ui.graphics.Color</a:t>
            </a:r>
            <a:endParaRPr sz="2400">
              <a:latin typeface="Calibri"/>
              <a:cs typeface="Calibri"/>
            </a:endParaRPr>
          </a:p>
          <a:p>
            <a:pPr marL="12700">
              <a:lnSpc>
                <a:spcPts val="2745"/>
              </a:lnSpc>
            </a:pPr>
            <a:r>
              <a:rPr sz="2400" spc="-10" dirty="0">
                <a:latin typeface="Calibri"/>
                <a:cs typeface="Calibri"/>
              </a:rPr>
              <a:t>Import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androidx.compose.ui.res.painterResource</a:t>
            </a:r>
            <a:endParaRPr sz="2400">
              <a:latin typeface="Calibri"/>
              <a:cs typeface="Calibri"/>
            </a:endParaRPr>
          </a:p>
          <a:p>
            <a:pPr marL="12700" marR="1176655">
              <a:lnSpc>
                <a:spcPct val="99900"/>
              </a:lnSpc>
              <a:spcBef>
                <a:spcPts val="50"/>
              </a:spcBef>
            </a:pPr>
            <a:r>
              <a:rPr sz="2400" spc="-10" dirty="0">
                <a:latin typeface="Calibri"/>
                <a:cs typeface="Calibri"/>
              </a:rPr>
              <a:t>Import</a:t>
            </a:r>
            <a:r>
              <a:rPr sz="2400" spc="10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androidx.compose.ui.res.stringResource 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Import</a:t>
            </a:r>
            <a:r>
              <a:rPr sz="2400" spc="6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androidx.compose.ui.text.font.FontFamily </a:t>
            </a:r>
            <a:r>
              <a:rPr sz="2400" spc="-15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Import</a:t>
            </a:r>
            <a:r>
              <a:rPr sz="2400" spc="9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androidx.compose.ui.text.font.FontWeight </a:t>
            </a:r>
            <a:r>
              <a:rPr sz="2400" spc="-530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Import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androidx.compose.ui.text.style.TextAlign</a:t>
            </a:r>
            <a:endParaRPr sz="24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6019800"/>
            <a:ext cx="676275" cy="4267200"/>
          </a:xfrm>
          <a:custGeom>
            <a:avLst/>
            <a:gdLst/>
            <a:ahLst/>
            <a:cxnLst/>
            <a:rect l="l" t="t" r="r" b="b"/>
            <a:pathLst>
              <a:path w="676275" h="4267200">
                <a:moveTo>
                  <a:pt x="0" y="0"/>
                </a:moveTo>
                <a:lnTo>
                  <a:pt x="0" y="4267200"/>
                </a:lnTo>
                <a:lnTo>
                  <a:pt x="676275" y="4267200"/>
                </a:lnTo>
                <a:lnTo>
                  <a:pt x="0" y="0"/>
                </a:lnTo>
                <a:close/>
              </a:path>
            </a:pathLst>
          </a:custGeom>
          <a:solidFill>
            <a:srgbClr val="5FCAEE">
              <a:alpha val="69802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701800" y="119062"/>
            <a:ext cx="8265159" cy="9960610"/>
          </a:xfrm>
          <a:prstGeom prst="rect">
            <a:avLst/>
          </a:prstGeom>
        </p:spPr>
        <p:txBody>
          <a:bodyPr vert="horz" wrap="square" lIns="0" tIns="17145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0"/>
              </a:spcBef>
            </a:pPr>
            <a:r>
              <a:rPr sz="2400" spc="210" dirty="0">
                <a:latin typeface="Trebuchet MS"/>
                <a:cs typeface="Trebuchet MS"/>
              </a:rPr>
              <a:t>C</a:t>
            </a:r>
            <a:r>
              <a:rPr sz="2400" spc="-40" dirty="0">
                <a:latin typeface="Trebuchet MS"/>
                <a:cs typeface="Trebuchet MS"/>
              </a:rPr>
              <a:t>l</a:t>
            </a:r>
            <a:r>
              <a:rPr sz="2400" spc="110" dirty="0">
                <a:latin typeface="Trebuchet MS"/>
                <a:cs typeface="Trebuchet MS"/>
              </a:rPr>
              <a:t>a</a:t>
            </a:r>
            <a:r>
              <a:rPr sz="2400" spc="45" dirty="0">
                <a:latin typeface="Trebuchet MS"/>
                <a:cs typeface="Trebuchet MS"/>
              </a:rPr>
              <a:t>s</a:t>
            </a:r>
            <a:r>
              <a:rPr sz="2400" spc="195" dirty="0">
                <a:latin typeface="Trebuchet MS"/>
                <a:cs typeface="Trebuchet MS"/>
              </a:rPr>
              <a:t>s</a:t>
            </a:r>
            <a:r>
              <a:rPr sz="2400" spc="-240" dirty="0">
                <a:latin typeface="Trebuchet MS"/>
                <a:cs typeface="Trebuchet MS"/>
              </a:rPr>
              <a:t> </a:t>
            </a:r>
            <a:r>
              <a:rPr sz="2400" spc="170" dirty="0">
                <a:latin typeface="Trebuchet MS"/>
                <a:cs typeface="Trebuchet MS"/>
              </a:rPr>
              <a:t>M</a:t>
            </a:r>
            <a:r>
              <a:rPr sz="2400" spc="-70" dirty="0">
                <a:latin typeface="Trebuchet MS"/>
                <a:cs typeface="Trebuchet MS"/>
              </a:rPr>
              <a:t>a</a:t>
            </a:r>
            <a:r>
              <a:rPr sz="2400" spc="-15" dirty="0">
                <a:latin typeface="Trebuchet MS"/>
                <a:cs typeface="Trebuchet MS"/>
              </a:rPr>
              <a:t>i</a:t>
            </a:r>
            <a:r>
              <a:rPr sz="2400" spc="30" dirty="0">
                <a:latin typeface="Trebuchet MS"/>
                <a:cs typeface="Trebuchet MS"/>
              </a:rPr>
              <a:t>n</a:t>
            </a:r>
            <a:r>
              <a:rPr sz="2400" spc="5" dirty="0">
                <a:latin typeface="Trebuchet MS"/>
                <a:cs typeface="Trebuchet MS"/>
              </a:rPr>
              <a:t>Ac</a:t>
            </a:r>
            <a:r>
              <a:rPr sz="2400" spc="-130" dirty="0">
                <a:latin typeface="Trebuchet MS"/>
                <a:cs typeface="Trebuchet MS"/>
              </a:rPr>
              <a:t>t</a:t>
            </a:r>
            <a:r>
              <a:rPr sz="2400" spc="-165" dirty="0">
                <a:latin typeface="Trebuchet MS"/>
                <a:cs typeface="Trebuchet MS"/>
              </a:rPr>
              <a:t>i</a:t>
            </a:r>
            <a:r>
              <a:rPr sz="2400" spc="-55" dirty="0">
                <a:latin typeface="Trebuchet MS"/>
                <a:cs typeface="Trebuchet MS"/>
              </a:rPr>
              <a:t>v</a:t>
            </a:r>
            <a:r>
              <a:rPr sz="2400" spc="-95" dirty="0">
                <a:latin typeface="Trebuchet MS"/>
                <a:cs typeface="Trebuchet MS"/>
              </a:rPr>
              <a:t>i</a:t>
            </a:r>
            <a:r>
              <a:rPr sz="2400" spc="-204" dirty="0">
                <a:latin typeface="Trebuchet MS"/>
                <a:cs typeface="Trebuchet MS"/>
              </a:rPr>
              <a:t>t</a:t>
            </a:r>
            <a:r>
              <a:rPr sz="2400" spc="-100" dirty="0">
                <a:latin typeface="Trebuchet MS"/>
                <a:cs typeface="Trebuchet MS"/>
              </a:rPr>
              <a:t>y</a:t>
            </a:r>
            <a:r>
              <a:rPr sz="2400" spc="-225" dirty="0">
                <a:latin typeface="Trebuchet MS"/>
                <a:cs typeface="Trebuchet MS"/>
              </a:rPr>
              <a:t> </a:t>
            </a:r>
            <a:r>
              <a:rPr sz="2400" spc="-195" dirty="0">
                <a:latin typeface="Trebuchet MS"/>
                <a:cs typeface="Trebuchet MS"/>
              </a:rPr>
              <a:t>:</a:t>
            </a:r>
            <a:r>
              <a:rPr sz="2400" spc="-235" dirty="0">
                <a:latin typeface="Trebuchet MS"/>
                <a:cs typeface="Trebuchet MS"/>
              </a:rPr>
              <a:t> </a:t>
            </a:r>
            <a:r>
              <a:rPr sz="2400" spc="210" dirty="0">
                <a:latin typeface="Trebuchet MS"/>
                <a:cs typeface="Trebuchet MS"/>
              </a:rPr>
              <a:t>C</a:t>
            </a:r>
            <a:r>
              <a:rPr sz="2400" spc="55" dirty="0">
                <a:latin typeface="Trebuchet MS"/>
                <a:cs typeface="Trebuchet MS"/>
              </a:rPr>
              <a:t>o</a:t>
            </a:r>
            <a:r>
              <a:rPr sz="2400" spc="30" dirty="0">
                <a:latin typeface="Trebuchet MS"/>
                <a:cs typeface="Trebuchet MS"/>
              </a:rPr>
              <a:t>m</a:t>
            </a:r>
            <a:r>
              <a:rPr sz="2400" spc="15" dirty="0">
                <a:latin typeface="Trebuchet MS"/>
                <a:cs typeface="Trebuchet MS"/>
              </a:rPr>
              <a:t>p</a:t>
            </a:r>
            <a:r>
              <a:rPr sz="2400" spc="40" dirty="0">
                <a:latin typeface="Trebuchet MS"/>
                <a:cs typeface="Trebuchet MS"/>
              </a:rPr>
              <a:t>o</a:t>
            </a:r>
            <a:r>
              <a:rPr sz="2400" spc="30" dirty="0">
                <a:latin typeface="Trebuchet MS"/>
                <a:cs typeface="Trebuchet MS"/>
              </a:rPr>
              <a:t>n</a:t>
            </a:r>
            <a:r>
              <a:rPr sz="2400" spc="-114" dirty="0">
                <a:latin typeface="Trebuchet MS"/>
                <a:cs typeface="Trebuchet MS"/>
              </a:rPr>
              <a:t>e</a:t>
            </a:r>
            <a:r>
              <a:rPr sz="2400" spc="30" dirty="0">
                <a:latin typeface="Trebuchet MS"/>
                <a:cs typeface="Trebuchet MS"/>
              </a:rPr>
              <a:t>n</a:t>
            </a:r>
            <a:r>
              <a:rPr sz="2400" spc="-204" dirty="0">
                <a:latin typeface="Trebuchet MS"/>
                <a:cs typeface="Trebuchet MS"/>
              </a:rPr>
              <a:t>t</a:t>
            </a:r>
            <a:r>
              <a:rPr sz="2400" spc="5" dirty="0">
                <a:latin typeface="Trebuchet MS"/>
                <a:cs typeface="Trebuchet MS"/>
              </a:rPr>
              <a:t>A</a:t>
            </a:r>
            <a:r>
              <a:rPr sz="2400" spc="80" dirty="0">
                <a:latin typeface="Trebuchet MS"/>
                <a:cs typeface="Trebuchet MS"/>
              </a:rPr>
              <a:t>c</a:t>
            </a:r>
            <a:r>
              <a:rPr sz="2400" spc="-204" dirty="0">
                <a:latin typeface="Trebuchet MS"/>
                <a:cs typeface="Trebuchet MS"/>
              </a:rPr>
              <a:t>t</a:t>
            </a:r>
            <a:r>
              <a:rPr sz="2400" spc="-95" dirty="0">
                <a:latin typeface="Trebuchet MS"/>
                <a:cs typeface="Trebuchet MS"/>
              </a:rPr>
              <a:t>i</a:t>
            </a:r>
            <a:r>
              <a:rPr sz="2400" spc="-55" dirty="0">
                <a:latin typeface="Trebuchet MS"/>
                <a:cs typeface="Trebuchet MS"/>
              </a:rPr>
              <a:t>v</a:t>
            </a:r>
            <a:r>
              <a:rPr sz="2400" spc="-165" dirty="0">
                <a:latin typeface="Trebuchet MS"/>
                <a:cs typeface="Trebuchet MS"/>
              </a:rPr>
              <a:t>i</a:t>
            </a:r>
            <a:r>
              <a:rPr sz="2400" spc="-130" dirty="0">
                <a:latin typeface="Trebuchet MS"/>
                <a:cs typeface="Trebuchet MS"/>
              </a:rPr>
              <a:t>t</a:t>
            </a:r>
            <a:r>
              <a:rPr sz="2400" spc="-105" dirty="0">
                <a:latin typeface="Trebuchet MS"/>
                <a:cs typeface="Trebuchet MS"/>
              </a:rPr>
              <a:t>y</a:t>
            </a:r>
            <a:r>
              <a:rPr sz="2400" spc="-210" dirty="0">
                <a:latin typeface="Trebuchet MS"/>
                <a:cs typeface="Trebuchet MS"/>
              </a:rPr>
              <a:t>(</a:t>
            </a:r>
            <a:r>
              <a:rPr sz="2400" spc="-180" dirty="0">
                <a:latin typeface="Trebuchet MS"/>
                <a:cs typeface="Trebuchet MS"/>
              </a:rPr>
              <a:t>)</a:t>
            </a:r>
            <a:r>
              <a:rPr sz="2400" spc="-235" dirty="0">
                <a:latin typeface="Trebuchet MS"/>
                <a:cs typeface="Trebuchet MS"/>
              </a:rPr>
              <a:t> </a:t>
            </a:r>
            <a:r>
              <a:rPr sz="2400" spc="-175" dirty="0">
                <a:latin typeface="Trebuchet MS"/>
                <a:cs typeface="Trebuchet MS"/>
              </a:rPr>
              <a:t>{</a:t>
            </a:r>
            <a:endParaRPr sz="2400">
              <a:latin typeface="Trebuchet MS"/>
              <a:cs typeface="Trebuchet MS"/>
            </a:endParaRPr>
          </a:p>
          <a:p>
            <a:pPr marL="260350">
              <a:lnSpc>
                <a:spcPct val="100000"/>
              </a:lnSpc>
              <a:spcBef>
                <a:spcPts val="1250"/>
              </a:spcBef>
            </a:pPr>
            <a:r>
              <a:rPr sz="2400" spc="-55" dirty="0">
                <a:latin typeface="Trebuchet MS"/>
                <a:cs typeface="Trebuchet MS"/>
              </a:rPr>
              <a:t>Override</a:t>
            </a:r>
            <a:r>
              <a:rPr sz="2400" spc="-260" dirty="0">
                <a:latin typeface="Trebuchet MS"/>
                <a:cs typeface="Trebuchet MS"/>
              </a:rPr>
              <a:t> </a:t>
            </a:r>
            <a:r>
              <a:rPr sz="2400" spc="-60" dirty="0">
                <a:latin typeface="Trebuchet MS"/>
                <a:cs typeface="Trebuchet MS"/>
              </a:rPr>
              <a:t>fun</a:t>
            </a:r>
            <a:r>
              <a:rPr sz="2400" spc="-175" dirty="0">
                <a:latin typeface="Trebuchet MS"/>
                <a:cs typeface="Trebuchet MS"/>
              </a:rPr>
              <a:t> </a:t>
            </a:r>
            <a:r>
              <a:rPr sz="2400" spc="-30" dirty="0">
                <a:latin typeface="Trebuchet MS"/>
                <a:cs typeface="Trebuchet MS"/>
              </a:rPr>
              <a:t>onCreate(savedInstanceState:</a:t>
            </a:r>
            <a:r>
              <a:rPr sz="2400" spc="-204" dirty="0">
                <a:latin typeface="Trebuchet MS"/>
                <a:cs typeface="Trebuchet MS"/>
              </a:rPr>
              <a:t> </a:t>
            </a:r>
            <a:r>
              <a:rPr sz="2400" spc="5" dirty="0">
                <a:latin typeface="Trebuchet MS"/>
                <a:cs typeface="Trebuchet MS"/>
              </a:rPr>
              <a:t>Bundle?)</a:t>
            </a:r>
            <a:r>
              <a:rPr sz="2400" spc="-300" dirty="0">
                <a:latin typeface="Trebuchet MS"/>
                <a:cs typeface="Trebuchet MS"/>
              </a:rPr>
              <a:t> </a:t>
            </a:r>
            <a:r>
              <a:rPr sz="2400" spc="-175" dirty="0">
                <a:latin typeface="Trebuchet MS"/>
                <a:cs typeface="Trebuchet MS"/>
              </a:rPr>
              <a:t>{</a:t>
            </a:r>
            <a:endParaRPr sz="2400">
              <a:latin typeface="Trebuchet MS"/>
              <a:cs typeface="Trebuchet MS"/>
            </a:endParaRPr>
          </a:p>
          <a:p>
            <a:pPr marL="508000">
              <a:lnSpc>
                <a:spcPct val="100000"/>
              </a:lnSpc>
              <a:spcBef>
                <a:spcPts val="1250"/>
              </a:spcBef>
            </a:pPr>
            <a:r>
              <a:rPr sz="2400" spc="-35" dirty="0">
                <a:latin typeface="Trebuchet MS"/>
                <a:cs typeface="Trebuchet MS"/>
              </a:rPr>
              <a:t>Super.onCreate(savedInstanceState)</a:t>
            </a:r>
            <a:endParaRPr sz="2400">
              <a:latin typeface="Trebuchet MS"/>
              <a:cs typeface="Trebuchet MS"/>
            </a:endParaRPr>
          </a:p>
          <a:p>
            <a:pPr marL="755650" marR="5547360" indent="-248285">
              <a:lnSpc>
                <a:spcPct val="140800"/>
              </a:lnSpc>
              <a:spcBef>
                <a:spcPts val="70"/>
              </a:spcBef>
            </a:pPr>
            <a:r>
              <a:rPr sz="2400" spc="225" dirty="0">
                <a:latin typeface="Trebuchet MS"/>
                <a:cs typeface="Trebuchet MS"/>
              </a:rPr>
              <a:t>s</a:t>
            </a:r>
            <a:r>
              <a:rPr sz="2400" spc="-110" dirty="0">
                <a:latin typeface="Trebuchet MS"/>
                <a:cs typeface="Trebuchet MS"/>
              </a:rPr>
              <a:t>e</a:t>
            </a:r>
            <a:r>
              <a:rPr sz="2400" spc="-130" dirty="0">
                <a:latin typeface="Trebuchet MS"/>
                <a:cs typeface="Trebuchet MS"/>
              </a:rPr>
              <a:t>t</a:t>
            </a:r>
            <a:r>
              <a:rPr sz="2400" spc="210" dirty="0">
                <a:latin typeface="Trebuchet MS"/>
                <a:cs typeface="Trebuchet MS"/>
              </a:rPr>
              <a:t>C</a:t>
            </a:r>
            <a:r>
              <a:rPr sz="2400" spc="55" dirty="0">
                <a:latin typeface="Trebuchet MS"/>
                <a:cs typeface="Trebuchet MS"/>
              </a:rPr>
              <a:t>o</a:t>
            </a:r>
            <a:r>
              <a:rPr sz="2400" spc="-40" dirty="0">
                <a:latin typeface="Trebuchet MS"/>
                <a:cs typeface="Trebuchet MS"/>
              </a:rPr>
              <a:t>n</a:t>
            </a:r>
            <a:r>
              <a:rPr sz="2400" spc="-200" dirty="0">
                <a:latin typeface="Trebuchet MS"/>
                <a:cs typeface="Trebuchet MS"/>
              </a:rPr>
              <a:t>t</a:t>
            </a:r>
            <a:r>
              <a:rPr sz="2400" spc="-35" dirty="0">
                <a:latin typeface="Trebuchet MS"/>
                <a:cs typeface="Trebuchet MS"/>
              </a:rPr>
              <a:t>e</a:t>
            </a:r>
            <a:r>
              <a:rPr sz="2400" spc="35" dirty="0">
                <a:latin typeface="Trebuchet MS"/>
                <a:cs typeface="Trebuchet MS"/>
              </a:rPr>
              <a:t>n</a:t>
            </a:r>
            <a:r>
              <a:rPr sz="2400" spc="-175" dirty="0">
                <a:latin typeface="Trebuchet MS"/>
                <a:cs typeface="Trebuchet MS"/>
              </a:rPr>
              <a:t>t</a:t>
            </a:r>
            <a:r>
              <a:rPr sz="2400" spc="-254" dirty="0">
                <a:latin typeface="Trebuchet MS"/>
                <a:cs typeface="Trebuchet MS"/>
              </a:rPr>
              <a:t> </a:t>
            </a:r>
            <a:r>
              <a:rPr sz="2400" spc="-155" dirty="0">
                <a:latin typeface="Trebuchet MS"/>
                <a:cs typeface="Trebuchet MS"/>
              </a:rPr>
              <a:t>{  </a:t>
            </a:r>
            <a:r>
              <a:rPr sz="2400" spc="-345" dirty="0">
                <a:latin typeface="Trebuchet MS"/>
                <a:cs typeface="Trebuchet MS"/>
              </a:rPr>
              <a:t>T</a:t>
            </a:r>
            <a:r>
              <a:rPr sz="2400" spc="-185" dirty="0">
                <a:latin typeface="Trebuchet MS"/>
                <a:cs typeface="Trebuchet MS"/>
              </a:rPr>
              <a:t>r</a:t>
            </a:r>
            <a:r>
              <a:rPr sz="2400" spc="-45" dirty="0">
                <a:latin typeface="Trebuchet MS"/>
                <a:cs typeface="Trebuchet MS"/>
              </a:rPr>
              <a:t>a</a:t>
            </a:r>
            <a:r>
              <a:rPr sz="2400" spc="-80" dirty="0">
                <a:latin typeface="Trebuchet MS"/>
                <a:cs typeface="Trebuchet MS"/>
              </a:rPr>
              <a:t>v</a:t>
            </a:r>
            <a:r>
              <a:rPr sz="2400" spc="-40" dirty="0">
                <a:latin typeface="Trebuchet MS"/>
                <a:cs typeface="Trebuchet MS"/>
              </a:rPr>
              <a:t>e</a:t>
            </a:r>
            <a:r>
              <a:rPr sz="2400" spc="-110" dirty="0">
                <a:latin typeface="Trebuchet MS"/>
                <a:cs typeface="Trebuchet MS"/>
              </a:rPr>
              <a:t>l</a:t>
            </a:r>
            <a:r>
              <a:rPr sz="2400" spc="5" dirty="0">
                <a:latin typeface="Trebuchet MS"/>
                <a:cs typeface="Trebuchet MS"/>
              </a:rPr>
              <a:t>App</a:t>
            </a:r>
            <a:r>
              <a:rPr sz="2400" spc="-210" dirty="0">
                <a:latin typeface="Trebuchet MS"/>
                <a:cs typeface="Trebuchet MS"/>
              </a:rPr>
              <a:t>(</a:t>
            </a:r>
            <a:r>
              <a:rPr sz="2400" spc="-130" dirty="0">
                <a:latin typeface="Trebuchet MS"/>
                <a:cs typeface="Trebuchet MS"/>
              </a:rPr>
              <a:t>t</a:t>
            </a:r>
            <a:r>
              <a:rPr sz="2400" spc="-40" dirty="0">
                <a:latin typeface="Trebuchet MS"/>
                <a:cs typeface="Trebuchet MS"/>
              </a:rPr>
              <a:t>h</a:t>
            </a:r>
            <a:r>
              <a:rPr sz="2400" spc="-95" dirty="0">
                <a:latin typeface="Trebuchet MS"/>
                <a:cs typeface="Trebuchet MS"/>
              </a:rPr>
              <a:t>i</a:t>
            </a:r>
            <a:r>
              <a:rPr sz="2400" spc="220" dirty="0">
                <a:latin typeface="Trebuchet MS"/>
                <a:cs typeface="Trebuchet MS"/>
              </a:rPr>
              <a:t>s</a:t>
            </a:r>
            <a:r>
              <a:rPr sz="2400" spc="-180" dirty="0">
                <a:latin typeface="Trebuchet MS"/>
                <a:cs typeface="Trebuchet MS"/>
              </a:rPr>
              <a:t>)</a:t>
            </a:r>
            <a:endParaRPr sz="2400">
              <a:latin typeface="Trebuchet MS"/>
              <a:cs typeface="Trebuchet MS"/>
            </a:endParaRPr>
          </a:p>
          <a:p>
            <a:pPr marL="508000">
              <a:lnSpc>
                <a:spcPct val="100000"/>
              </a:lnSpc>
              <a:spcBef>
                <a:spcPts val="1250"/>
              </a:spcBef>
            </a:pPr>
            <a:r>
              <a:rPr sz="2400" spc="-175" dirty="0">
                <a:latin typeface="Trebuchet MS"/>
                <a:cs typeface="Trebuchet MS"/>
              </a:rPr>
              <a:t>}</a:t>
            </a:r>
            <a:endParaRPr sz="2400">
              <a:latin typeface="Trebuchet MS"/>
              <a:cs typeface="Trebuchet MS"/>
            </a:endParaRPr>
          </a:p>
          <a:p>
            <a:pPr marL="260350">
              <a:lnSpc>
                <a:spcPct val="100000"/>
              </a:lnSpc>
              <a:spcBef>
                <a:spcPts val="1250"/>
              </a:spcBef>
            </a:pPr>
            <a:r>
              <a:rPr sz="2400" spc="-175" dirty="0">
                <a:latin typeface="Trebuchet MS"/>
                <a:cs typeface="Trebuchet MS"/>
              </a:rPr>
              <a:t>}</a:t>
            </a:r>
            <a:endParaRPr sz="2400">
              <a:latin typeface="Trebuchet MS"/>
              <a:cs typeface="Trebuchet MS"/>
            </a:endParaRPr>
          </a:p>
          <a:p>
            <a:pPr marL="260350">
              <a:lnSpc>
                <a:spcPct val="100000"/>
              </a:lnSpc>
              <a:spcBef>
                <a:spcPts val="1245"/>
              </a:spcBef>
            </a:pPr>
            <a:r>
              <a:rPr sz="2400" spc="60" dirty="0">
                <a:latin typeface="Trebuchet MS"/>
                <a:cs typeface="Trebuchet MS"/>
              </a:rPr>
              <a:t>@Composable</a:t>
            </a:r>
            <a:endParaRPr sz="2400">
              <a:latin typeface="Trebuchet MS"/>
              <a:cs typeface="Trebuchet MS"/>
            </a:endParaRPr>
          </a:p>
          <a:p>
            <a:pPr marL="508000" marR="3656329" indent="-247650">
              <a:lnSpc>
                <a:spcPct val="143300"/>
              </a:lnSpc>
              <a:spcBef>
                <a:spcPts val="5"/>
              </a:spcBef>
            </a:pPr>
            <a:r>
              <a:rPr sz="2400" spc="10" dirty="0">
                <a:latin typeface="Trebuchet MS"/>
                <a:cs typeface="Trebuchet MS"/>
              </a:rPr>
              <a:t>F</a:t>
            </a:r>
            <a:r>
              <a:rPr sz="2400" spc="20" dirty="0">
                <a:latin typeface="Trebuchet MS"/>
                <a:cs typeface="Trebuchet MS"/>
              </a:rPr>
              <a:t>un</a:t>
            </a:r>
            <a:r>
              <a:rPr sz="2400" spc="-265" dirty="0">
                <a:latin typeface="Trebuchet MS"/>
                <a:cs typeface="Trebuchet MS"/>
              </a:rPr>
              <a:t> </a:t>
            </a:r>
            <a:r>
              <a:rPr sz="2400" spc="-345" dirty="0">
                <a:latin typeface="Trebuchet MS"/>
                <a:cs typeface="Trebuchet MS"/>
              </a:rPr>
              <a:t>T</a:t>
            </a:r>
            <a:r>
              <a:rPr sz="2400" spc="-185" dirty="0">
                <a:latin typeface="Trebuchet MS"/>
                <a:cs typeface="Trebuchet MS"/>
              </a:rPr>
              <a:t>r</a:t>
            </a:r>
            <a:r>
              <a:rPr sz="2400" spc="-45" dirty="0">
                <a:latin typeface="Trebuchet MS"/>
                <a:cs typeface="Trebuchet MS"/>
              </a:rPr>
              <a:t>a</a:t>
            </a:r>
            <a:r>
              <a:rPr sz="2400" spc="-75" dirty="0">
                <a:latin typeface="Trebuchet MS"/>
                <a:cs typeface="Trebuchet MS"/>
              </a:rPr>
              <a:t>v</a:t>
            </a:r>
            <a:r>
              <a:rPr sz="2400" spc="-35" dirty="0">
                <a:latin typeface="Trebuchet MS"/>
                <a:cs typeface="Trebuchet MS"/>
              </a:rPr>
              <a:t>e</a:t>
            </a:r>
            <a:r>
              <a:rPr sz="2400" spc="-110" dirty="0">
                <a:latin typeface="Trebuchet MS"/>
                <a:cs typeface="Trebuchet MS"/>
              </a:rPr>
              <a:t>l</a:t>
            </a:r>
            <a:r>
              <a:rPr sz="2400" spc="5" dirty="0">
                <a:latin typeface="Trebuchet MS"/>
                <a:cs typeface="Trebuchet MS"/>
              </a:rPr>
              <a:t>Ap</a:t>
            </a:r>
            <a:r>
              <a:rPr sz="2400" spc="-10" dirty="0">
                <a:latin typeface="Trebuchet MS"/>
                <a:cs typeface="Trebuchet MS"/>
              </a:rPr>
              <a:t>p</a:t>
            </a:r>
            <a:r>
              <a:rPr sz="2400" spc="-210" dirty="0">
                <a:latin typeface="Trebuchet MS"/>
                <a:cs typeface="Trebuchet MS"/>
              </a:rPr>
              <a:t>(</a:t>
            </a:r>
            <a:r>
              <a:rPr sz="2400" spc="80" dirty="0">
                <a:latin typeface="Trebuchet MS"/>
                <a:cs typeface="Trebuchet MS"/>
              </a:rPr>
              <a:t>c</a:t>
            </a:r>
            <a:r>
              <a:rPr sz="2400" spc="55" dirty="0">
                <a:latin typeface="Trebuchet MS"/>
                <a:cs typeface="Trebuchet MS"/>
              </a:rPr>
              <a:t>o</a:t>
            </a:r>
            <a:r>
              <a:rPr sz="2400" spc="30" dirty="0">
                <a:latin typeface="Trebuchet MS"/>
                <a:cs typeface="Trebuchet MS"/>
              </a:rPr>
              <a:t>n</a:t>
            </a:r>
            <a:r>
              <a:rPr sz="2400" spc="-204" dirty="0">
                <a:latin typeface="Trebuchet MS"/>
                <a:cs typeface="Trebuchet MS"/>
              </a:rPr>
              <a:t>t</a:t>
            </a:r>
            <a:r>
              <a:rPr sz="2400" spc="-114" dirty="0">
                <a:latin typeface="Trebuchet MS"/>
                <a:cs typeface="Trebuchet MS"/>
              </a:rPr>
              <a:t>e</a:t>
            </a:r>
            <a:r>
              <a:rPr sz="2400" spc="-155" dirty="0">
                <a:latin typeface="Trebuchet MS"/>
                <a:cs typeface="Trebuchet MS"/>
              </a:rPr>
              <a:t>x</a:t>
            </a:r>
            <a:r>
              <a:rPr sz="2400" spc="-130" dirty="0">
                <a:latin typeface="Trebuchet MS"/>
                <a:cs typeface="Trebuchet MS"/>
              </a:rPr>
              <a:t>t</a:t>
            </a:r>
            <a:r>
              <a:rPr sz="2400" spc="-195" dirty="0">
                <a:latin typeface="Trebuchet MS"/>
                <a:cs typeface="Trebuchet MS"/>
              </a:rPr>
              <a:t>:</a:t>
            </a:r>
            <a:r>
              <a:rPr sz="2400" spc="-285" dirty="0">
                <a:latin typeface="Trebuchet MS"/>
                <a:cs typeface="Trebuchet MS"/>
              </a:rPr>
              <a:t> </a:t>
            </a:r>
            <a:r>
              <a:rPr sz="2400" spc="210" dirty="0">
                <a:latin typeface="Trebuchet MS"/>
                <a:cs typeface="Trebuchet MS"/>
              </a:rPr>
              <a:t>C</a:t>
            </a:r>
            <a:r>
              <a:rPr sz="2400" spc="55" dirty="0">
                <a:latin typeface="Trebuchet MS"/>
                <a:cs typeface="Trebuchet MS"/>
              </a:rPr>
              <a:t>o</a:t>
            </a:r>
            <a:r>
              <a:rPr sz="2400" spc="30" dirty="0">
                <a:latin typeface="Trebuchet MS"/>
                <a:cs typeface="Trebuchet MS"/>
              </a:rPr>
              <a:t>n</a:t>
            </a:r>
            <a:r>
              <a:rPr sz="2400" spc="-204" dirty="0">
                <a:latin typeface="Trebuchet MS"/>
                <a:cs typeface="Trebuchet MS"/>
              </a:rPr>
              <a:t>t</a:t>
            </a:r>
            <a:r>
              <a:rPr sz="2400" spc="-114" dirty="0">
                <a:latin typeface="Trebuchet MS"/>
                <a:cs typeface="Trebuchet MS"/>
              </a:rPr>
              <a:t>e</a:t>
            </a:r>
            <a:r>
              <a:rPr sz="2400" spc="-155" dirty="0">
                <a:latin typeface="Trebuchet MS"/>
                <a:cs typeface="Trebuchet MS"/>
              </a:rPr>
              <a:t>x</a:t>
            </a:r>
            <a:r>
              <a:rPr sz="2400" spc="-130" dirty="0">
                <a:latin typeface="Trebuchet MS"/>
                <a:cs typeface="Trebuchet MS"/>
              </a:rPr>
              <a:t>t</a:t>
            </a:r>
            <a:r>
              <a:rPr sz="2400" spc="-180" dirty="0">
                <a:latin typeface="Trebuchet MS"/>
                <a:cs typeface="Trebuchet MS"/>
              </a:rPr>
              <a:t>)</a:t>
            </a:r>
            <a:r>
              <a:rPr sz="2400" spc="-229" dirty="0">
                <a:latin typeface="Trebuchet MS"/>
                <a:cs typeface="Trebuchet MS"/>
              </a:rPr>
              <a:t> </a:t>
            </a:r>
            <a:r>
              <a:rPr sz="2400" spc="-155" dirty="0">
                <a:latin typeface="Trebuchet MS"/>
                <a:cs typeface="Trebuchet MS"/>
              </a:rPr>
              <a:t>{  </a:t>
            </a:r>
            <a:r>
              <a:rPr sz="2400" spc="10" dirty="0">
                <a:latin typeface="Trebuchet MS"/>
                <a:cs typeface="Trebuchet MS"/>
              </a:rPr>
              <a:t>Column(</a:t>
            </a:r>
            <a:endParaRPr sz="2400">
              <a:latin typeface="Trebuchet MS"/>
              <a:cs typeface="Trebuchet MS"/>
            </a:endParaRPr>
          </a:p>
          <a:p>
            <a:pPr marL="755650">
              <a:lnSpc>
                <a:spcPct val="100000"/>
              </a:lnSpc>
              <a:spcBef>
                <a:spcPts val="1175"/>
              </a:spcBef>
            </a:pPr>
            <a:r>
              <a:rPr sz="2400" spc="170" dirty="0">
                <a:latin typeface="Trebuchet MS"/>
                <a:cs typeface="Trebuchet MS"/>
              </a:rPr>
              <a:t>M</a:t>
            </a:r>
            <a:r>
              <a:rPr sz="2400" spc="55" dirty="0">
                <a:latin typeface="Trebuchet MS"/>
                <a:cs typeface="Trebuchet MS"/>
              </a:rPr>
              <a:t>o</a:t>
            </a:r>
            <a:r>
              <a:rPr sz="2400" spc="-70" dirty="0">
                <a:latin typeface="Trebuchet MS"/>
                <a:cs typeface="Trebuchet MS"/>
              </a:rPr>
              <a:t>d</a:t>
            </a:r>
            <a:r>
              <a:rPr sz="2400" spc="-10" dirty="0">
                <a:latin typeface="Trebuchet MS"/>
                <a:cs typeface="Trebuchet MS"/>
              </a:rPr>
              <a:t>i</a:t>
            </a:r>
            <a:r>
              <a:rPr sz="2400" spc="-215" dirty="0">
                <a:latin typeface="Trebuchet MS"/>
                <a:cs typeface="Trebuchet MS"/>
              </a:rPr>
              <a:t>f</a:t>
            </a:r>
            <a:r>
              <a:rPr sz="2400" spc="-95" dirty="0">
                <a:latin typeface="Trebuchet MS"/>
                <a:cs typeface="Trebuchet MS"/>
              </a:rPr>
              <a:t>i</a:t>
            </a:r>
            <a:r>
              <a:rPr sz="2400" spc="-40" dirty="0">
                <a:latin typeface="Trebuchet MS"/>
                <a:cs typeface="Trebuchet MS"/>
              </a:rPr>
              <a:t>e</a:t>
            </a:r>
            <a:r>
              <a:rPr sz="2400" spc="-130" dirty="0">
                <a:latin typeface="Trebuchet MS"/>
                <a:cs typeface="Trebuchet MS"/>
              </a:rPr>
              <a:t>r</a:t>
            </a:r>
            <a:r>
              <a:rPr sz="2400" spc="-260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210" dirty="0">
                <a:latin typeface="Trebuchet MS"/>
                <a:cs typeface="Trebuchet MS"/>
              </a:rPr>
              <a:t> </a:t>
            </a:r>
            <a:r>
              <a:rPr sz="2400" spc="170" dirty="0">
                <a:latin typeface="Trebuchet MS"/>
                <a:cs typeface="Trebuchet MS"/>
              </a:rPr>
              <a:t>M</a:t>
            </a:r>
            <a:r>
              <a:rPr sz="2400" spc="55" dirty="0">
                <a:latin typeface="Trebuchet MS"/>
                <a:cs typeface="Trebuchet MS"/>
              </a:rPr>
              <a:t>o</a:t>
            </a:r>
            <a:r>
              <a:rPr sz="2400" spc="-70" dirty="0">
                <a:latin typeface="Trebuchet MS"/>
                <a:cs typeface="Trebuchet MS"/>
              </a:rPr>
              <a:t>d</a:t>
            </a:r>
            <a:r>
              <a:rPr sz="2400" spc="-85" dirty="0">
                <a:latin typeface="Trebuchet MS"/>
                <a:cs typeface="Trebuchet MS"/>
              </a:rPr>
              <a:t>i</a:t>
            </a:r>
            <a:r>
              <a:rPr sz="2400" spc="-145" dirty="0">
                <a:latin typeface="Trebuchet MS"/>
                <a:cs typeface="Trebuchet MS"/>
              </a:rPr>
              <a:t>f</a:t>
            </a:r>
            <a:r>
              <a:rPr sz="2400" spc="-95" dirty="0">
                <a:latin typeface="Trebuchet MS"/>
                <a:cs typeface="Trebuchet MS"/>
              </a:rPr>
              <a:t>i</a:t>
            </a:r>
            <a:r>
              <a:rPr sz="2400" spc="-40" dirty="0">
                <a:latin typeface="Trebuchet MS"/>
                <a:cs typeface="Trebuchet MS"/>
              </a:rPr>
              <a:t>e</a:t>
            </a:r>
            <a:r>
              <a:rPr sz="2400" spc="-130" dirty="0">
                <a:latin typeface="Trebuchet MS"/>
                <a:cs typeface="Trebuchet MS"/>
              </a:rPr>
              <a:t>r</a:t>
            </a:r>
            <a:endParaRPr sz="2400">
              <a:latin typeface="Trebuchet MS"/>
              <a:cs typeface="Trebuchet MS"/>
            </a:endParaRPr>
          </a:p>
          <a:p>
            <a:pPr marL="1003300">
              <a:lnSpc>
                <a:spcPct val="100000"/>
              </a:lnSpc>
              <a:spcBef>
                <a:spcPts val="1250"/>
              </a:spcBef>
            </a:pPr>
            <a:r>
              <a:rPr sz="2400" spc="-60" dirty="0">
                <a:latin typeface="Trebuchet MS"/>
                <a:cs typeface="Trebuchet MS"/>
              </a:rPr>
              <a:t>.padding(20.dp)</a:t>
            </a:r>
            <a:endParaRPr sz="2400">
              <a:latin typeface="Trebuchet MS"/>
              <a:cs typeface="Trebuchet MS"/>
            </a:endParaRPr>
          </a:p>
          <a:p>
            <a:pPr marL="1003300">
              <a:lnSpc>
                <a:spcPct val="100000"/>
              </a:lnSpc>
              <a:spcBef>
                <a:spcPts val="1245"/>
              </a:spcBef>
            </a:pPr>
            <a:r>
              <a:rPr sz="2400" spc="-60" dirty="0">
                <a:latin typeface="Trebuchet MS"/>
                <a:cs typeface="Trebuchet MS"/>
              </a:rPr>
              <a:t>.verticalScroll(rememberScrollState())</a:t>
            </a:r>
            <a:endParaRPr sz="2400">
              <a:latin typeface="Trebuchet MS"/>
              <a:cs typeface="Trebuchet MS"/>
            </a:endParaRPr>
          </a:p>
          <a:p>
            <a:pPr marL="508000">
              <a:lnSpc>
                <a:spcPct val="100000"/>
              </a:lnSpc>
              <a:spcBef>
                <a:spcPts val="1250"/>
              </a:spcBef>
            </a:pPr>
            <a:r>
              <a:rPr sz="2400" spc="-180" dirty="0">
                <a:latin typeface="Trebuchet MS"/>
                <a:cs typeface="Trebuchet MS"/>
              </a:rPr>
              <a:t>)</a:t>
            </a:r>
            <a:r>
              <a:rPr sz="2400" spc="-229" dirty="0">
                <a:latin typeface="Trebuchet MS"/>
                <a:cs typeface="Trebuchet MS"/>
              </a:rPr>
              <a:t> </a:t>
            </a:r>
            <a:r>
              <a:rPr sz="2400" spc="-175" dirty="0">
                <a:latin typeface="Trebuchet MS"/>
                <a:cs typeface="Trebuchet MS"/>
              </a:rPr>
              <a:t>{</a:t>
            </a:r>
            <a:endParaRPr sz="2400">
              <a:latin typeface="Trebuchet MS"/>
              <a:cs typeface="Trebuchet MS"/>
            </a:endParaRPr>
          </a:p>
          <a:p>
            <a:pPr marL="755650">
              <a:lnSpc>
                <a:spcPct val="100000"/>
              </a:lnSpc>
              <a:spcBef>
                <a:spcPts val="1250"/>
              </a:spcBef>
            </a:pPr>
            <a:r>
              <a:rPr sz="2400" spc="-200" dirty="0">
                <a:latin typeface="Trebuchet MS"/>
                <a:cs typeface="Trebuchet MS"/>
              </a:rPr>
              <a:t>Text(</a:t>
            </a:r>
            <a:endParaRPr sz="2400">
              <a:latin typeface="Trebuchet MS"/>
              <a:cs typeface="Trebuchet MS"/>
            </a:endParaRPr>
          </a:p>
          <a:p>
            <a:pPr marL="1003300">
              <a:lnSpc>
                <a:spcPct val="100000"/>
              </a:lnSpc>
              <a:spcBef>
                <a:spcPts val="1250"/>
              </a:spcBef>
            </a:pPr>
            <a:r>
              <a:rPr sz="2400" spc="-215" dirty="0">
                <a:latin typeface="Trebuchet MS"/>
                <a:cs typeface="Trebuchet MS"/>
              </a:rPr>
              <a:t>f</a:t>
            </a:r>
            <a:r>
              <a:rPr sz="2400" spc="55" dirty="0">
                <a:latin typeface="Trebuchet MS"/>
                <a:cs typeface="Trebuchet MS"/>
              </a:rPr>
              <a:t>o</a:t>
            </a:r>
            <a:r>
              <a:rPr sz="2400" spc="30" dirty="0">
                <a:latin typeface="Trebuchet MS"/>
                <a:cs typeface="Trebuchet MS"/>
              </a:rPr>
              <a:t>n</a:t>
            </a:r>
            <a:r>
              <a:rPr sz="2400" spc="-204" dirty="0">
                <a:latin typeface="Trebuchet MS"/>
                <a:cs typeface="Trebuchet MS"/>
              </a:rPr>
              <a:t>t</a:t>
            </a:r>
            <a:r>
              <a:rPr sz="2400" spc="195" dirty="0">
                <a:latin typeface="Trebuchet MS"/>
                <a:cs typeface="Trebuchet MS"/>
              </a:rPr>
              <a:t>S</a:t>
            </a:r>
            <a:r>
              <a:rPr sz="2400" spc="-95" dirty="0">
                <a:latin typeface="Trebuchet MS"/>
                <a:cs typeface="Trebuchet MS"/>
              </a:rPr>
              <a:t>i</a:t>
            </a:r>
            <a:r>
              <a:rPr sz="2400" spc="-170" dirty="0">
                <a:latin typeface="Trebuchet MS"/>
                <a:cs typeface="Trebuchet MS"/>
              </a:rPr>
              <a:t>z</a:t>
            </a:r>
            <a:r>
              <a:rPr sz="2400" spc="-45" dirty="0">
                <a:latin typeface="Trebuchet MS"/>
                <a:cs typeface="Trebuchet MS"/>
              </a:rPr>
              <a:t>e</a:t>
            </a:r>
            <a:r>
              <a:rPr sz="2400" spc="-210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210" dirty="0">
                <a:latin typeface="Trebuchet MS"/>
                <a:cs typeface="Trebuchet MS"/>
              </a:rPr>
              <a:t> </a:t>
            </a:r>
            <a:r>
              <a:rPr sz="2400" spc="10" dirty="0">
                <a:latin typeface="Trebuchet MS"/>
                <a:cs typeface="Trebuchet MS"/>
              </a:rPr>
              <a:t>40</a:t>
            </a:r>
            <a:r>
              <a:rPr sz="2400" spc="-210" dirty="0">
                <a:latin typeface="Trebuchet MS"/>
                <a:cs typeface="Trebuchet MS"/>
              </a:rPr>
              <a:t>.</a:t>
            </a:r>
            <a:r>
              <a:rPr sz="2400" spc="150" dirty="0">
                <a:latin typeface="Trebuchet MS"/>
                <a:cs typeface="Trebuchet MS"/>
              </a:rPr>
              <a:t>s</a:t>
            </a:r>
            <a:r>
              <a:rPr sz="2400" spc="-65" dirty="0">
                <a:latin typeface="Trebuchet MS"/>
                <a:cs typeface="Trebuchet MS"/>
              </a:rPr>
              <a:t>p</a:t>
            </a:r>
            <a:r>
              <a:rPr sz="2400" spc="-195" dirty="0">
                <a:latin typeface="Trebuchet MS"/>
                <a:cs typeface="Trebuchet MS"/>
              </a:rPr>
              <a:t>,</a:t>
            </a:r>
            <a:endParaRPr sz="2400">
              <a:latin typeface="Trebuchet MS"/>
              <a:cs typeface="Trebuchet MS"/>
            </a:endParaRPr>
          </a:p>
          <a:p>
            <a:pPr marL="1003300" marR="5080">
              <a:lnSpc>
                <a:spcPts val="4130"/>
              </a:lnSpc>
              <a:spcBef>
                <a:spcPts val="270"/>
              </a:spcBef>
            </a:pPr>
            <a:r>
              <a:rPr sz="2400" spc="80" dirty="0">
                <a:latin typeface="Trebuchet MS"/>
                <a:cs typeface="Trebuchet MS"/>
              </a:rPr>
              <a:t>c</a:t>
            </a:r>
            <a:r>
              <a:rPr sz="2400" spc="55" dirty="0">
                <a:latin typeface="Trebuchet MS"/>
                <a:cs typeface="Trebuchet MS"/>
              </a:rPr>
              <a:t>o</a:t>
            </a:r>
            <a:r>
              <a:rPr sz="2400" spc="-110" dirty="0">
                <a:latin typeface="Trebuchet MS"/>
                <a:cs typeface="Trebuchet MS"/>
              </a:rPr>
              <a:t>l</a:t>
            </a:r>
            <a:r>
              <a:rPr sz="2400" spc="55" dirty="0">
                <a:latin typeface="Trebuchet MS"/>
                <a:cs typeface="Trebuchet MS"/>
              </a:rPr>
              <a:t>o</a:t>
            </a:r>
            <a:r>
              <a:rPr sz="2400" spc="-130" dirty="0">
                <a:latin typeface="Trebuchet MS"/>
                <a:cs typeface="Trebuchet MS"/>
              </a:rPr>
              <a:t>r</a:t>
            </a:r>
            <a:r>
              <a:rPr sz="2400" spc="-254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285" dirty="0">
                <a:latin typeface="Trebuchet MS"/>
                <a:cs typeface="Trebuchet MS"/>
              </a:rPr>
              <a:t> </a:t>
            </a:r>
            <a:r>
              <a:rPr sz="2400" spc="285" dirty="0">
                <a:latin typeface="Trebuchet MS"/>
                <a:cs typeface="Trebuchet MS"/>
              </a:rPr>
              <a:t>C</a:t>
            </a:r>
            <a:r>
              <a:rPr sz="2400" spc="-15" dirty="0">
                <a:latin typeface="Trebuchet MS"/>
                <a:cs typeface="Trebuchet MS"/>
              </a:rPr>
              <a:t>o</a:t>
            </a:r>
            <a:r>
              <a:rPr sz="2400" spc="-40" dirty="0">
                <a:latin typeface="Trebuchet MS"/>
                <a:cs typeface="Trebuchet MS"/>
              </a:rPr>
              <a:t>l</a:t>
            </a:r>
            <a:r>
              <a:rPr sz="2400" spc="-15" dirty="0">
                <a:latin typeface="Trebuchet MS"/>
                <a:cs typeface="Trebuchet MS"/>
              </a:rPr>
              <a:t>o</a:t>
            </a:r>
            <a:r>
              <a:rPr sz="2400" spc="-114" dirty="0">
                <a:latin typeface="Trebuchet MS"/>
                <a:cs typeface="Trebuchet MS"/>
              </a:rPr>
              <a:t>r</a:t>
            </a:r>
            <a:r>
              <a:rPr sz="2400" spc="-185" dirty="0">
                <a:latin typeface="Trebuchet MS"/>
                <a:cs typeface="Trebuchet MS"/>
              </a:rPr>
              <a:t>(</a:t>
            </a:r>
            <a:r>
              <a:rPr sz="2400" spc="5" dirty="0">
                <a:latin typeface="Trebuchet MS"/>
                <a:cs typeface="Trebuchet MS"/>
              </a:rPr>
              <a:t>a</a:t>
            </a:r>
            <a:r>
              <a:rPr sz="2400" spc="30" dirty="0">
                <a:latin typeface="Trebuchet MS"/>
                <a:cs typeface="Trebuchet MS"/>
              </a:rPr>
              <a:t>n</a:t>
            </a:r>
            <a:r>
              <a:rPr sz="2400" spc="-75" dirty="0">
                <a:latin typeface="Trebuchet MS"/>
                <a:cs typeface="Trebuchet MS"/>
              </a:rPr>
              <a:t>d</a:t>
            </a:r>
            <a:r>
              <a:rPr sz="2400" spc="-100" dirty="0">
                <a:latin typeface="Trebuchet MS"/>
                <a:cs typeface="Trebuchet MS"/>
              </a:rPr>
              <a:t>r</a:t>
            </a:r>
            <a:r>
              <a:rPr sz="2400" spc="55" dirty="0">
                <a:latin typeface="Trebuchet MS"/>
                <a:cs typeface="Trebuchet MS"/>
              </a:rPr>
              <a:t>o</a:t>
            </a:r>
            <a:r>
              <a:rPr sz="2400" spc="-165" dirty="0">
                <a:latin typeface="Trebuchet MS"/>
                <a:cs typeface="Trebuchet MS"/>
              </a:rPr>
              <a:t>i</a:t>
            </a:r>
            <a:r>
              <a:rPr sz="2400" spc="-114" dirty="0">
                <a:latin typeface="Trebuchet MS"/>
                <a:cs typeface="Trebuchet MS"/>
              </a:rPr>
              <a:t>d</a:t>
            </a:r>
            <a:r>
              <a:rPr sz="2400" spc="-85" dirty="0">
                <a:latin typeface="Trebuchet MS"/>
                <a:cs typeface="Trebuchet MS"/>
              </a:rPr>
              <a:t>.</a:t>
            </a:r>
            <a:r>
              <a:rPr sz="2400" spc="-15" dirty="0">
                <a:latin typeface="Trebuchet MS"/>
                <a:cs typeface="Trebuchet MS"/>
              </a:rPr>
              <a:t>g</a:t>
            </a:r>
            <a:r>
              <a:rPr sz="2400" spc="-185" dirty="0">
                <a:latin typeface="Trebuchet MS"/>
                <a:cs typeface="Trebuchet MS"/>
              </a:rPr>
              <a:t>r</a:t>
            </a:r>
            <a:r>
              <a:rPr sz="2400" spc="5" dirty="0">
                <a:latin typeface="Trebuchet MS"/>
                <a:cs typeface="Trebuchet MS"/>
              </a:rPr>
              <a:t>ap</a:t>
            </a:r>
            <a:r>
              <a:rPr sz="2400" spc="-40" dirty="0">
                <a:latin typeface="Trebuchet MS"/>
                <a:cs typeface="Trebuchet MS"/>
              </a:rPr>
              <a:t>h</a:t>
            </a:r>
            <a:r>
              <a:rPr sz="2400" spc="-95" dirty="0">
                <a:latin typeface="Trebuchet MS"/>
                <a:cs typeface="Trebuchet MS"/>
              </a:rPr>
              <a:t>i</a:t>
            </a:r>
            <a:r>
              <a:rPr sz="2400" spc="80" dirty="0">
                <a:latin typeface="Trebuchet MS"/>
                <a:cs typeface="Trebuchet MS"/>
              </a:rPr>
              <a:t>c</a:t>
            </a:r>
            <a:r>
              <a:rPr sz="2400" spc="150" dirty="0">
                <a:latin typeface="Trebuchet MS"/>
                <a:cs typeface="Trebuchet MS"/>
              </a:rPr>
              <a:t>s</a:t>
            </a:r>
            <a:r>
              <a:rPr sz="2400" spc="-285" dirty="0">
                <a:latin typeface="Trebuchet MS"/>
                <a:cs typeface="Trebuchet MS"/>
              </a:rPr>
              <a:t>.</a:t>
            </a:r>
            <a:r>
              <a:rPr sz="2400" spc="210" dirty="0">
                <a:latin typeface="Trebuchet MS"/>
                <a:cs typeface="Trebuchet MS"/>
              </a:rPr>
              <a:t>C</a:t>
            </a:r>
            <a:r>
              <a:rPr sz="2400" spc="55" dirty="0">
                <a:latin typeface="Trebuchet MS"/>
                <a:cs typeface="Trebuchet MS"/>
              </a:rPr>
              <a:t>o</a:t>
            </a:r>
            <a:r>
              <a:rPr sz="2400" spc="-110" dirty="0">
                <a:latin typeface="Trebuchet MS"/>
                <a:cs typeface="Trebuchet MS"/>
              </a:rPr>
              <a:t>l</a:t>
            </a:r>
            <a:r>
              <a:rPr sz="2400" spc="55" dirty="0">
                <a:latin typeface="Trebuchet MS"/>
                <a:cs typeface="Trebuchet MS"/>
              </a:rPr>
              <a:t>o</a:t>
            </a:r>
            <a:r>
              <a:rPr sz="2400" spc="-335" dirty="0">
                <a:latin typeface="Trebuchet MS"/>
                <a:cs typeface="Trebuchet MS"/>
              </a:rPr>
              <a:t>r</a:t>
            </a:r>
            <a:r>
              <a:rPr sz="2400" spc="-210" dirty="0">
                <a:latin typeface="Trebuchet MS"/>
                <a:cs typeface="Trebuchet MS"/>
              </a:rPr>
              <a:t>.</a:t>
            </a:r>
            <a:r>
              <a:rPr sz="2400" spc="-185" dirty="0">
                <a:latin typeface="Trebuchet MS"/>
                <a:cs typeface="Trebuchet MS"/>
              </a:rPr>
              <a:t>r</a:t>
            </a:r>
            <a:r>
              <a:rPr sz="2400" spc="-15" dirty="0">
                <a:latin typeface="Trebuchet MS"/>
                <a:cs typeface="Trebuchet MS"/>
              </a:rPr>
              <a:t>g</a:t>
            </a:r>
            <a:r>
              <a:rPr sz="2400" spc="5" dirty="0">
                <a:latin typeface="Trebuchet MS"/>
                <a:cs typeface="Trebuchet MS"/>
              </a:rPr>
              <a:t>b</a:t>
            </a:r>
            <a:r>
              <a:rPr sz="2400" spc="-210" dirty="0">
                <a:latin typeface="Trebuchet MS"/>
                <a:cs typeface="Trebuchet MS"/>
              </a:rPr>
              <a:t>(</a:t>
            </a:r>
            <a:r>
              <a:rPr sz="2400" spc="80" dirty="0">
                <a:latin typeface="Trebuchet MS"/>
                <a:cs typeface="Trebuchet MS"/>
              </a:rPr>
              <a:t>1</a:t>
            </a:r>
            <a:r>
              <a:rPr sz="2400" spc="10" dirty="0">
                <a:latin typeface="Trebuchet MS"/>
                <a:cs typeface="Trebuchet MS"/>
              </a:rPr>
              <a:t>20</a:t>
            </a:r>
            <a:r>
              <a:rPr sz="2400" spc="-195" dirty="0">
                <a:latin typeface="Trebuchet MS"/>
                <a:cs typeface="Trebuchet MS"/>
              </a:rPr>
              <a:t>,</a:t>
            </a:r>
            <a:r>
              <a:rPr sz="2400" spc="-215" dirty="0">
                <a:latin typeface="Trebuchet MS"/>
                <a:cs typeface="Trebuchet MS"/>
              </a:rPr>
              <a:t> </a:t>
            </a:r>
            <a:r>
              <a:rPr sz="2400" spc="10" dirty="0">
                <a:latin typeface="Trebuchet MS"/>
                <a:cs typeface="Trebuchet MS"/>
              </a:rPr>
              <a:t>40</a:t>
            </a:r>
            <a:r>
              <a:rPr sz="2400" spc="-195" dirty="0">
                <a:latin typeface="Trebuchet MS"/>
                <a:cs typeface="Trebuchet MS"/>
              </a:rPr>
              <a:t>,</a:t>
            </a:r>
            <a:r>
              <a:rPr sz="2400" spc="-215" dirty="0">
                <a:latin typeface="Trebuchet MS"/>
                <a:cs typeface="Trebuchet MS"/>
              </a:rPr>
              <a:t> </a:t>
            </a:r>
            <a:r>
              <a:rPr sz="2400" spc="10" dirty="0">
                <a:latin typeface="Trebuchet MS"/>
                <a:cs typeface="Trebuchet MS"/>
              </a:rPr>
              <a:t>251</a:t>
            </a:r>
            <a:r>
              <a:rPr sz="2400" spc="-210" dirty="0">
                <a:latin typeface="Trebuchet MS"/>
                <a:cs typeface="Trebuchet MS"/>
              </a:rPr>
              <a:t>)</a:t>
            </a:r>
            <a:r>
              <a:rPr sz="2400" spc="-140" dirty="0">
                <a:latin typeface="Trebuchet MS"/>
                <a:cs typeface="Trebuchet MS"/>
              </a:rPr>
              <a:t>)</a:t>
            </a:r>
            <a:r>
              <a:rPr sz="2400" spc="-175" dirty="0">
                <a:latin typeface="Trebuchet MS"/>
                <a:cs typeface="Trebuchet MS"/>
              </a:rPr>
              <a:t>,  </a:t>
            </a:r>
            <a:r>
              <a:rPr sz="2400" spc="-60" dirty="0">
                <a:latin typeface="Trebuchet MS"/>
                <a:cs typeface="Trebuchet MS"/>
              </a:rPr>
              <a:t>fontFamily</a:t>
            </a:r>
            <a:r>
              <a:rPr sz="2400" spc="-245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235" dirty="0">
                <a:latin typeface="Trebuchet MS"/>
                <a:cs typeface="Trebuchet MS"/>
              </a:rPr>
              <a:t> </a:t>
            </a:r>
            <a:r>
              <a:rPr sz="2400" spc="-65" dirty="0">
                <a:latin typeface="Trebuchet MS"/>
                <a:cs typeface="Trebuchet MS"/>
              </a:rPr>
              <a:t>FontFamily.Cursive,</a:t>
            </a:r>
            <a:endParaRPr sz="2400">
              <a:latin typeface="Trebuchet MS"/>
              <a:cs typeface="Trebuchet MS"/>
            </a:endParaRPr>
          </a:p>
          <a:p>
            <a:pPr marL="1003300">
              <a:lnSpc>
                <a:spcPct val="100000"/>
              </a:lnSpc>
              <a:spcBef>
                <a:spcPts val="900"/>
              </a:spcBef>
            </a:pPr>
            <a:r>
              <a:rPr sz="2400" spc="-204" dirty="0">
                <a:latin typeface="Trebuchet MS"/>
                <a:cs typeface="Trebuchet MS"/>
              </a:rPr>
              <a:t>t</a:t>
            </a:r>
            <a:r>
              <a:rPr sz="2400" spc="-40" dirty="0">
                <a:latin typeface="Trebuchet MS"/>
                <a:cs typeface="Trebuchet MS"/>
              </a:rPr>
              <a:t>e</a:t>
            </a:r>
            <a:r>
              <a:rPr sz="2400" spc="-155" dirty="0">
                <a:latin typeface="Trebuchet MS"/>
                <a:cs typeface="Trebuchet MS"/>
              </a:rPr>
              <a:t>x</a:t>
            </a:r>
            <a:r>
              <a:rPr sz="2400" spc="-175" dirty="0">
                <a:latin typeface="Trebuchet MS"/>
                <a:cs typeface="Trebuchet MS"/>
              </a:rPr>
              <a:t>t</a:t>
            </a:r>
            <a:r>
              <a:rPr sz="2400" spc="-229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360" dirty="0">
                <a:latin typeface="Trebuchet MS"/>
                <a:cs typeface="Trebuchet MS"/>
              </a:rPr>
              <a:t> </a:t>
            </a:r>
            <a:r>
              <a:rPr sz="2400" spc="-215" dirty="0">
                <a:latin typeface="Trebuchet MS"/>
                <a:cs typeface="Trebuchet MS"/>
              </a:rPr>
              <a:t>“</a:t>
            </a:r>
            <a:r>
              <a:rPr sz="2400" spc="-25" dirty="0">
                <a:latin typeface="Trebuchet MS"/>
                <a:cs typeface="Trebuchet MS"/>
              </a:rPr>
              <a:t>W</a:t>
            </a:r>
            <a:r>
              <a:rPr sz="2400" spc="5" dirty="0">
                <a:latin typeface="Trebuchet MS"/>
                <a:cs typeface="Trebuchet MS"/>
              </a:rPr>
              <a:t>a</a:t>
            </a:r>
            <a:r>
              <a:rPr sz="2400" spc="30" dirty="0">
                <a:latin typeface="Trebuchet MS"/>
                <a:cs typeface="Trebuchet MS"/>
              </a:rPr>
              <a:t>n</a:t>
            </a:r>
            <a:r>
              <a:rPr sz="2400" spc="-20" dirty="0">
                <a:latin typeface="Trebuchet MS"/>
                <a:cs typeface="Trebuchet MS"/>
              </a:rPr>
              <a:t>d</a:t>
            </a:r>
            <a:r>
              <a:rPr sz="2400" spc="-10" dirty="0">
                <a:latin typeface="Trebuchet MS"/>
                <a:cs typeface="Trebuchet MS"/>
              </a:rPr>
              <a:t>e</a:t>
            </a:r>
            <a:r>
              <a:rPr sz="2400" spc="-114" dirty="0">
                <a:latin typeface="Trebuchet MS"/>
                <a:cs typeface="Trebuchet MS"/>
              </a:rPr>
              <a:t>r</a:t>
            </a:r>
            <a:r>
              <a:rPr sz="2400" spc="-110" dirty="0">
                <a:latin typeface="Trebuchet MS"/>
                <a:cs typeface="Trebuchet MS"/>
              </a:rPr>
              <a:t>l</a:t>
            </a:r>
            <a:r>
              <a:rPr sz="2400" spc="130" dirty="0">
                <a:latin typeface="Trebuchet MS"/>
                <a:cs typeface="Trebuchet MS"/>
              </a:rPr>
              <a:t>u</a:t>
            </a:r>
            <a:r>
              <a:rPr sz="2400" spc="55" dirty="0">
                <a:latin typeface="Trebuchet MS"/>
                <a:cs typeface="Trebuchet MS"/>
              </a:rPr>
              <a:t>s</a:t>
            </a:r>
            <a:r>
              <a:rPr sz="2400" spc="-175" dirty="0">
                <a:latin typeface="Trebuchet MS"/>
                <a:cs typeface="Trebuchet MS"/>
              </a:rPr>
              <a:t>t</a:t>
            </a:r>
            <a:r>
              <a:rPr sz="2400" spc="-229" dirty="0">
                <a:latin typeface="Trebuchet MS"/>
                <a:cs typeface="Trebuchet MS"/>
              </a:rPr>
              <a:t> </a:t>
            </a:r>
            <a:r>
              <a:rPr sz="2400" spc="-345" dirty="0">
                <a:latin typeface="Trebuchet MS"/>
                <a:cs typeface="Trebuchet MS"/>
              </a:rPr>
              <a:t>T</a:t>
            </a:r>
            <a:r>
              <a:rPr sz="2400" spc="-185" dirty="0">
                <a:latin typeface="Trebuchet MS"/>
                <a:cs typeface="Trebuchet MS"/>
              </a:rPr>
              <a:t>r</a:t>
            </a:r>
            <a:r>
              <a:rPr sz="2400" spc="-65" dirty="0">
                <a:latin typeface="Trebuchet MS"/>
                <a:cs typeface="Trebuchet MS"/>
              </a:rPr>
              <a:t>a</a:t>
            </a:r>
            <a:r>
              <a:rPr sz="2400" spc="-55" dirty="0">
                <a:latin typeface="Trebuchet MS"/>
                <a:cs typeface="Trebuchet MS"/>
              </a:rPr>
              <a:t>v</a:t>
            </a:r>
            <a:r>
              <a:rPr sz="2400" spc="-40" dirty="0">
                <a:latin typeface="Trebuchet MS"/>
                <a:cs typeface="Trebuchet MS"/>
              </a:rPr>
              <a:t>e</a:t>
            </a:r>
            <a:r>
              <a:rPr sz="2400" spc="-110" dirty="0">
                <a:latin typeface="Trebuchet MS"/>
                <a:cs typeface="Trebuchet MS"/>
              </a:rPr>
              <a:t>l</a:t>
            </a:r>
            <a:r>
              <a:rPr sz="2400" spc="-175" dirty="0">
                <a:latin typeface="Trebuchet MS"/>
                <a:cs typeface="Trebuchet MS"/>
              </a:rPr>
              <a:t>”</a:t>
            </a:r>
            <a:endParaRPr sz="24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6019800"/>
            <a:ext cx="676275" cy="4267200"/>
          </a:xfrm>
          <a:custGeom>
            <a:avLst/>
            <a:gdLst/>
            <a:ahLst/>
            <a:cxnLst/>
            <a:rect l="l" t="t" r="r" b="b"/>
            <a:pathLst>
              <a:path w="676275" h="4267200">
                <a:moveTo>
                  <a:pt x="0" y="0"/>
                </a:moveTo>
                <a:lnTo>
                  <a:pt x="0" y="4267200"/>
                </a:lnTo>
                <a:lnTo>
                  <a:pt x="676275" y="4267200"/>
                </a:lnTo>
                <a:lnTo>
                  <a:pt x="0" y="0"/>
                </a:lnTo>
                <a:close/>
              </a:path>
            </a:pathLst>
          </a:custGeom>
          <a:solidFill>
            <a:srgbClr val="5FCAEE">
              <a:alpha val="69802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449324" y="29781"/>
            <a:ext cx="9380855" cy="103263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195" dirty="0">
                <a:latin typeface="Trebuchet MS"/>
                <a:cs typeface="Trebuchet MS"/>
              </a:rPr>
              <a:t>S</a:t>
            </a:r>
            <a:r>
              <a:rPr sz="2400" spc="25" dirty="0">
                <a:latin typeface="Trebuchet MS"/>
                <a:cs typeface="Trebuchet MS"/>
              </a:rPr>
              <a:t>pa</a:t>
            </a:r>
            <a:r>
              <a:rPr sz="2400" spc="40" dirty="0">
                <a:latin typeface="Trebuchet MS"/>
                <a:cs typeface="Trebuchet MS"/>
              </a:rPr>
              <a:t>c</a:t>
            </a:r>
            <a:r>
              <a:rPr sz="2400" spc="-40" dirty="0">
                <a:latin typeface="Trebuchet MS"/>
                <a:cs typeface="Trebuchet MS"/>
              </a:rPr>
              <a:t>e</a:t>
            </a:r>
            <a:r>
              <a:rPr sz="2400" spc="-114" dirty="0">
                <a:latin typeface="Trebuchet MS"/>
                <a:cs typeface="Trebuchet MS"/>
              </a:rPr>
              <a:t>r</a:t>
            </a:r>
            <a:r>
              <a:rPr sz="2400" spc="-210" dirty="0">
                <a:latin typeface="Trebuchet MS"/>
                <a:cs typeface="Trebuchet MS"/>
              </a:rPr>
              <a:t>(</a:t>
            </a:r>
            <a:r>
              <a:rPr sz="2400" spc="30" dirty="0">
                <a:latin typeface="Trebuchet MS"/>
                <a:cs typeface="Trebuchet MS"/>
              </a:rPr>
              <a:t>m</a:t>
            </a:r>
            <a:r>
              <a:rPr sz="2400" spc="55" dirty="0">
                <a:latin typeface="Trebuchet MS"/>
                <a:cs typeface="Trebuchet MS"/>
              </a:rPr>
              <a:t>o</a:t>
            </a:r>
            <a:r>
              <a:rPr sz="2400" spc="-70" dirty="0">
                <a:latin typeface="Trebuchet MS"/>
                <a:cs typeface="Trebuchet MS"/>
              </a:rPr>
              <a:t>d</a:t>
            </a:r>
            <a:r>
              <a:rPr sz="2400" spc="-10" dirty="0">
                <a:latin typeface="Trebuchet MS"/>
                <a:cs typeface="Trebuchet MS"/>
              </a:rPr>
              <a:t>i</a:t>
            </a:r>
            <a:r>
              <a:rPr sz="2400" spc="-215" dirty="0">
                <a:latin typeface="Trebuchet MS"/>
                <a:cs typeface="Trebuchet MS"/>
              </a:rPr>
              <a:t>f</a:t>
            </a:r>
            <a:r>
              <a:rPr sz="2400" spc="-95" dirty="0">
                <a:latin typeface="Trebuchet MS"/>
                <a:cs typeface="Trebuchet MS"/>
              </a:rPr>
              <a:t>i</a:t>
            </a:r>
            <a:r>
              <a:rPr sz="2400" spc="-40" dirty="0">
                <a:latin typeface="Trebuchet MS"/>
                <a:cs typeface="Trebuchet MS"/>
              </a:rPr>
              <a:t>e</a:t>
            </a:r>
            <a:r>
              <a:rPr sz="2400" spc="-130" dirty="0">
                <a:latin typeface="Trebuchet MS"/>
                <a:cs typeface="Trebuchet MS"/>
              </a:rPr>
              <a:t>r</a:t>
            </a:r>
            <a:r>
              <a:rPr sz="2400" spc="-254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220" dirty="0">
                <a:latin typeface="Trebuchet MS"/>
                <a:cs typeface="Trebuchet MS"/>
              </a:rPr>
              <a:t> </a:t>
            </a:r>
            <a:r>
              <a:rPr sz="2400" spc="170" dirty="0">
                <a:latin typeface="Trebuchet MS"/>
                <a:cs typeface="Trebuchet MS"/>
              </a:rPr>
              <a:t>M</a:t>
            </a:r>
            <a:r>
              <a:rPr sz="2400" spc="55" dirty="0">
                <a:latin typeface="Trebuchet MS"/>
                <a:cs typeface="Trebuchet MS"/>
              </a:rPr>
              <a:t>o</a:t>
            </a:r>
            <a:r>
              <a:rPr sz="2400" spc="-70" dirty="0">
                <a:latin typeface="Trebuchet MS"/>
                <a:cs typeface="Trebuchet MS"/>
              </a:rPr>
              <a:t>d</a:t>
            </a:r>
            <a:r>
              <a:rPr sz="2400" spc="-10" dirty="0">
                <a:latin typeface="Trebuchet MS"/>
                <a:cs typeface="Trebuchet MS"/>
              </a:rPr>
              <a:t>i</a:t>
            </a:r>
            <a:r>
              <a:rPr sz="2400" spc="-215" dirty="0">
                <a:latin typeface="Trebuchet MS"/>
                <a:cs typeface="Trebuchet MS"/>
              </a:rPr>
              <a:t>f</a:t>
            </a:r>
            <a:r>
              <a:rPr sz="2400" spc="-95" dirty="0">
                <a:latin typeface="Trebuchet MS"/>
                <a:cs typeface="Trebuchet MS"/>
              </a:rPr>
              <a:t>i</a:t>
            </a:r>
            <a:r>
              <a:rPr sz="2400" spc="-40" dirty="0">
                <a:latin typeface="Trebuchet MS"/>
                <a:cs typeface="Trebuchet MS"/>
              </a:rPr>
              <a:t>e</a:t>
            </a:r>
            <a:r>
              <a:rPr sz="2400" spc="-335" dirty="0">
                <a:latin typeface="Trebuchet MS"/>
                <a:cs typeface="Trebuchet MS"/>
              </a:rPr>
              <a:t>r</a:t>
            </a:r>
            <a:r>
              <a:rPr sz="2400" spc="-210" dirty="0">
                <a:latin typeface="Trebuchet MS"/>
                <a:cs typeface="Trebuchet MS"/>
              </a:rPr>
              <a:t>.</a:t>
            </a:r>
            <a:r>
              <a:rPr sz="2400" spc="30" dirty="0">
                <a:latin typeface="Trebuchet MS"/>
                <a:cs typeface="Trebuchet MS"/>
              </a:rPr>
              <a:t>h</a:t>
            </a:r>
            <a:r>
              <a:rPr sz="2400" spc="-40" dirty="0">
                <a:latin typeface="Trebuchet MS"/>
                <a:cs typeface="Trebuchet MS"/>
              </a:rPr>
              <a:t>e</a:t>
            </a:r>
            <a:r>
              <a:rPr sz="2400" spc="-165" dirty="0">
                <a:latin typeface="Trebuchet MS"/>
                <a:cs typeface="Trebuchet MS"/>
              </a:rPr>
              <a:t>i</a:t>
            </a:r>
            <a:r>
              <a:rPr sz="2400" spc="-15" dirty="0">
                <a:latin typeface="Trebuchet MS"/>
                <a:cs typeface="Trebuchet MS"/>
              </a:rPr>
              <a:t>g</a:t>
            </a:r>
            <a:r>
              <a:rPr sz="2400" spc="-40" dirty="0">
                <a:latin typeface="Trebuchet MS"/>
                <a:cs typeface="Trebuchet MS"/>
              </a:rPr>
              <a:t>h</a:t>
            </a:r>
            <a:r>
              <a:rPr sz="2400" spc="-125" dirty="0">
                <a:latin typeface="Trebuchet MS"/>
                <a:cs typeface="Trebuchet MS"/>
              </a:rPr>
              <a:t>t</a:t>
            </a:r>
            <a:r>
              <a:rPr sz="2400" spc="-210" dirty="0">
                <a:latin typeface="Trebuchet MS"/>
                <a:cs typeface="Trebuchet MS"/>
              </a:rPr>
              <a:t>(</a:t>
            </a:r>
            <a:r>
              <a:rPr sz="2400" spc="80" dirty="0">
                <a:latin typeface="Trebuchet MS"/>
                <a:cs typeface="Trebuchet MS"/>
              </a:rPr>
              <a:t>2</a:t>
            </a:r>
            <a:r>
              <a:rPr sz="2400" spc="10" dirty="0">
                <a:latin typeface="Trebuchet MS"/>
                <a:cs typeface="Trebuchet MS"/>
              </a:rPr>
              <a:t>0</a:t>
            </a:r>
            <a:r>
              <a:rPr sz="2400" spc="-285" dirty="0">
                <a:latin typeface="Trebuchet MS"/>
                <a:cs typeface="Trebuchet MS"/>
              </a:rPr>
              <a:t>.</a:t>
            </a:r>
            <a:r>
              <a:rPr sz="2400" spc="-60" dirty="0">
                <a:latin typeface="Trebuchet MS"/>
                <a:cs typeface="Trebuchet MS"/>
              </a:rPr>
              <a:t>dp</a:t>
            </a:r>
            <a:r>
              <a:rPr sz="2400" spc="-65" dirty="0">
                <a:latin typeface="Trebuchet MS"/>
                <a:cs typeface="Trebuchet MS"/>
              </a:rPr>
              <a:t>)</a:t>
            </a:r>
            <a:r>
              <a:rPr sz="2400" spc="-180" dirty="0">
                <a:latin typeface="Trebuchet MS"/>
                <a:cs typeface="Trebuchet MS"/>
              </a:rPr>
              <a:t>)</a:t>
            </a:r>
            <a:endParaRPr sz="240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</a:pPr>
            <a:endParaRPr sz="2900">
              <a:latin typeface="Trebuchet MS"/>
              <a:cs typeface="Trebuchet MS"/>
            </a:endParaRPr>
          </a:p>
          <a:p>
            <a:pPr marL="387350">
              <a:lnSpc>
                <a:spcPct val="100000"/>
              </a:lnSpc>
              <a:spcBef>
                <a:spcPts val="2010"/>
              </a:spcBef>
            </a:pPr>
            <a:r>
              <a:rPr sz="2400" spc="-440" dirty="0">
                <a:latin typeface="Trebuchet MS"/>
                <a:cs typeface="Trebuchet MS"/>
              </a:rPr>
              <a:t>/</a:t>
            </a:r>
            <a:r>
              <a:rPr sz="2400" spc="-445" dirty="0">
                <a:latin typeface="Trebuchet MS"/>
                <a:cs typeface="Trebuchet MS"/>
              </a:rPr>
              <a:t>/</a:t>
            </a:r>
            <a:r>
              <a:rPr sz="2400" spc="-270" dirty="0">
                <a:latin typeface="Trebuchet MS"/>
                <a:cs typeface="Trebuchet MS"/>
              </a:rPr>
              <a:t> </a:t>
            </a:r>
            <a:r>
              <a:rPr sz="2400" spc="10" dirty="0">
                <a:latin typeface="Trebuchet MS"/>
                <a:cs typeface="Trebuchet MS"/>
              </a:rPr>
              <a:t>0</a:t>
            </a:r>
            <a:r>
              <a:rPr sz="2400" spc="20" dirty="0">
                <a:latin typeface="Trebuchet MS"/>
                <a:cs typeface="Trebuchet MS"/>
              </a:rPr>
              <a:t>1</a:t>
            </a:r>
            <a:endParaRPr sz="2400">
              <a:latin typeface="Trebuchet MS"/>
              <a:cs typeface="Trebuchet MS"/>
            </a:endParaRPr>
          </a:p>
          <a:p>
            <a:pPr marL="387350">
              <a:lnSpc>
                <a:spcPct val="100000"/>
              </a:lnSpc>
              <a:spcBef>
                <a:spcPts val="1250"/>
              </a:spcBef>
            </a:pPr>
            <a:r>
              <a:rPr sz="2400" spc="-30" dirty="0">
                <a:latin typeface="Trebuchet MS"/>
                <a:cs typeface="Trebuchet MS"/>
              </a:rPr>
              <a:t>Card(</a:t>
            </a:r>
            <a:endParaRPr sz="2400">
              <a:latin typeface="Trebuchet MS"/>
              <a:cs typeface="Trebuchet MS"/>
            </a:endParaRPr>
          </a:p>
          <a:p>
            <a:pPr marR="5649595" algn="ctr">
              <a:lnSpc>
                <a:spcPct val="100000"/>
              </a:lnSpc>
              <a:spcBef>
                <a:spcPts val="1175"/>
              </a:spcBef>
            </a:pPr>
            <a:r>
              <a:rPr sz="2400" spc="170" dirty="0">
                <a:latin typeface="Trebuchet MS"/>
                <a:cs typeface="Trebuchet MS"/>
              </a:rPr>
              <a:t>M</a:t>
            </a:r>
            <a:r>
              <a:rPr sz="2400" spc="55" dirty="0">
                <a:latin typeface="Trebuchet MS"/>
                <a:cs typeface="Trebuchet MS"/>
              </a:rPr>
              <a:t>o</a:t>
            </a:r>
            <a:r>
              <a:rPr sz="2400" spc="-70" dirty="0">
                <a:latin typeface="Trebuchet MS"/>
                <a:cs typeface="Trebuchet MS"/>
              </a:rPr>
              <a:t>d</a:t>
            </a:r>
            <a:r>
              <a:rPr sz="2400" spc="-10" dirty="0">
                <a:latin typeface="Trebuchet MS"/>
                <a:cs typeface="Trebuchet MS"/>
              </a:rPr>
              <a:t>i</a:t>
            </a:r>
            <a:r>
              <a:rPr sz="2400" spc="-215" dirty="0">
                <a:latin typeface="Trebuchet MS"/>
                <a:cs typeface="Trebuchet MS"/>
              </a:rPr>
              <a:t>f</a:t>
            </a:r>
            <a:r>
              <a:rPr sz="2400" spc="-95" dirty="0">
                <a:latin typeface="Trebuchet MS"/>
                <a:cs typeface="Trebuchet MS"/>
              </a:rPr>
              <a:t>i</a:t>
            </a:r>
            <a:r>
              <a:rPr sz="2400" spc="-40" dirty="0">
                <a:latin typeface="Trebuchet MS"/>
                <a:cs typeface="Trebuchet MS"/>
              </a:rPr>
              <a:t>e</a:t>
            </a:r>
            <a:r>
              <a:rPr sz="2400" spc="-130" dirty="0">
                <a:latin typeface="Trebuchet MS"/>
                <a:cs typeface="Trebuchet MS"/>
              </a:rPr>
              <a:t>r</a:t>
            </a:r>
            <a:r>
              <a:rPr sz="2400" spc="-260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210" dirty="0">
                <a:latin typeface="Trebuchet MS"/>
                <a:cs typeface="Trebuchet MS"/>
              </a:rPr>
              <a:t> </a:t>
            </a:r>
            <a:r>
              <a:rPr sz="2400" spc="170" dirty="0">
                <a:latin typeface="Trebuchet MS"/>
                <a:cs typeface="Trebuchet MS"/>
              </a:rPr>
              <a:t>M</a:t>
            </a:r>
            <a:r>
              <a:rPr sz="2400" spc="55" dirty="0">
                <a:latin typeface="Trebuchet MS"/>
                <a:cs typeface="Trebuchet MS"/>
              </a:rPr>
              <a:t>o</a:t>
            </a:r>
            <a:r>
              <a:rPr sz="2400" spc="-70" dirty="0">
                <a:latin typeface="Trebuchet MS"/>
                <a:cs typeface="Trebuchet MS"/>
              </a:rPr>
              <a:t>d</a:t>
            </a:r>
            <a:r>
              <a:rPr sz="2400" spc="-85" dirty="0">
                <a:latin typeface="Trebuchet MS"/>
                <a:cs typeface="Trebuchet MS"/>
              </a:rPr>
              <a:t>i</a:t>
            </a:r>
            <a:r>
              <a:rPr sz="2400" spc="-145" dirty="0">
                <a:latin typeface="Trebuchet MS"/>
                <a:cs typeface="Trebuchet MS"/>
              </a:rPr>
              <a:t>f</a:t>
            </a:r>
            <a:r>
              <a:rPr sz="2400" spc="-95" dirty="0">
                <a:latin typeface="Trebuchet MS"/>
                <a:cs typeface="Trebuchet MS"/>
              </a:rPr>
              <a:t>i</a:t>
            </a:r>
            <a:r>
              <a:rPr sz="2400" spc="-40" dirty="0">
                <a:latin typeface="Trebuchet MS"/>
                <a:cs typeface="Trebuchet MS"/>
              </a:rPr>
              <a:t>e</a:t>
            </a:r>
            <a:r>
              <a:rPr sz="2400" spc="-130" dirty="0">
                <a:latin typeface="Trebuchet MS"/>
                <a:cs typeface="Trebuchet MS"/>
              </a:rPr>
              <a:t>r</a:t>
            </a:r>
            <a:endParaRPr sz="2400">
              <a:latin typeface="Trebuchet MS"/>
              <a:cs typeface="Trebuchet MS"/>
            </a:endParaRPr>
          </a:p>
          <a:p>
            <a:pPr marR="5709285" algn="ctr">
              <a:lnSpc>
                <a:spcPct val="100000"/>
              </a:lnSpc>
              <a:spcBef>
                <a:spcPts val="1250"/>
              </a:spcBef>
            </a:pPr>
            <a:r>
              <a:rPr sz="2400" spc="-85" dirty="0">
                <a:latin typeface="Trebuchet MS"/>
                <a:cs typeface="Trebuchet MS"/>
              </a:rPr>
              <a:t>.fillMaxWidth()</a:t>
            </a:r>
            <a:endParaRPr sz="2400">
              <a:latin typeface="Trebuchet MS"/>
              <a:cs typeface="Trebuchet MS"/>
            </a:endParaRPr>
          </a:p>
          <a:p>
            <a:pPr marR="5613400" algn="ctr">
              <a:lnSpc>
                <a:spcPct val="100000"/>
              </a:lnSpc>
              <a:spcBef>
                <a:spcPts val="1245"/>
              </a:spcBef>
            </a:pPr>
            <a:r>
              <a:rPr sz="2400" spc="-75" dirty="0">
                <a:latin typeface="Trebuchet MS"/>
                <a:cs typeface="Trebuchet MS"/>
              </a:rPr>
              <a:t>.height(250.dp)</a:t>
            </a:r>
            <a:endParaRPr sz="2400">
              <a:latin typeface="Trebuchet MS"/>
              <a:cs typeface="Trebuchet MS"/>
            </a:endParaRPr>
          </a:p>
          <a:p>
            <a:pPr marL="882650" marR="5717540">
              <a:lnSpc>
                <a:spcPct val="143300"/>
              </a:lnSpc>
              <a:spcBef>
                <a:spcPts val="5"/>
              </a:spcBef>
            </a:pPr>
            <a:r>
              <a:rPr sz="2400" spc="-285" dirty="0">
                <a:latin typeface="Trebuchet MS"/>
                <a:cs typeface="Trebuchet MS"/>
              </a:rPr>
              <a:t>.</a:t>
            </a:r>
            <a:r>
              <a:rPr sz="2400" spc="80" dirty="0">
                <a:latin typeface="Trebuchet MS"/>
                <a:cs typeface="Trebuchet MS"/>
              </a:rPr>
              <a:t>c</a:t>
            </a:r>
            <a:r>
              <a:rPr sz="2400" spc="-110" dirty="0">
                <a:latin typeface="Trebuchet MS"/>
                <a:cs typeface="Trebuchet MS"/>
              </a:rPr>
              <a:t>l</a:t>
            </a:r>
            <a:r>
              <a:rPr sz="2400" spc="-95" dirty="0">
                <a:latin typeface="Trebuchet MS"/>
                <a:cs typeface="Trebuchet MS"/>
              </a:rPr>
              <a:t>i</a:t>
            </a:r>
            <a:r>
              <a:rPr sz="2400" spc="80" dirty="0">
                <a:latin typeface="Trebuchet MS"/>
                <a:cs typeface="Trebuchet MS"/>
              </a:rPr>
              <a:t>c</a:t>
            </a:r>
            <a:r>
              <a:rPr sz="2400" spc="-95" dirty="0">
                <a:latin typeface="Trebuchet MS"/>
                <a:cs typeface="Trebuchet MS"/>
              </a:rPr>
              <a:t>k</a:t>
            </a:r>
            <a:r>
              <a:rPr sz="2400" spc="-30" dirty="0">
                <a:latin typeface="Trebuchet MS"/>
                <a:cs typeface="Trebuchet MS"/>
              </a:rPr>
              <a:t>ab</a:t>
            </a:r>
            <a:r>
              <a:rPr sz="2400" spc="-40" dirty="0">
                <a:latin typeface="Trebuchet MS"/>
                <a:cs typeface="Trebuchet MS"/>
              </a:rPr>
              <a:t>l</a:t>
            </a:r>
            <a:r>
              <a:rPr sz="2400" spc="-45" dirty="0">
                <a:latin typeface="Trebuchet MS"/>
                <a:cs typeface="Trebuchet MS"/>
              </a:rPr>
              <a:t>e</a:t>
            </a:r>
            <a:r>
              <a:rPr sz="2400" spc="-195" dirty="0">
                <a:latin typeface="Trebuchet MS"/>
                <a:cs typeface="Trebuchet MS"/>
              </a:rPr>
              <a:t> </a:t>
            </a:r>
            <a:r>
              <a:rPr sz="2400" spc="-155" dirty="0">
                <a:latin typeface="Trebuchet MS"/>
                <a:cs typeface="Trebuchet MS"/>
              </a:rPr>
              <a:t>{  </a:t>
            </a:r>
            <a:r>
              <a:rPr sz="2400" spc="210" dirty="0">
                <a:latin typeface="Trebuchet MS"/>
                <a:cs typeface="Trebuchet MS"/>
              </a:rPr>
              <a:t>C</a:t>
            </a:r>
            <a:r>
              <a:rPr sz="2400" spc="55" dirty="0">
                <a:latin typeface="Trebuchet MS"/>
                <a:cs typeface="Trebuchet MS"/>
              </a:rPr>
              <a:t>o</a:t>
            </a:r>
            <a:r>
              <a:rPr sz="2400" spc="30" dirty="0">
                <a:latin typeface="Trebuchet MS"/>
                <a:cs typeface="Trebuchet MS"/>
              </a:rPr>
              <a:t>n</a:t>
            </a:r>
            <a:r>
              <a:rPr sz="2400" spc="-204" dirty="0">
                <a:latin typeface="Trebuchet MS"/>
                <a:cs typeface="Trebuchet MS"/>
              </a:rPr>
              <a:t>t</a:t>
            </a:r>
            <a:r>
              <a:rPr sz="2400" spc="-114" dirty="0">
                <a:latin typeface="Trebuchet MS"/>
                <a:cs typeface="Trebuchet MS"/>
              </a:rPr>
              <a:t>e</a:t>
            </a:r>
            <a:r>
              <a:rPr sz="2400" spc="-155" dirty="0">
                <a:latin typeface="Trebuchet MS"/>
                <a:cs typeface="Trebuchet MS"/>
              </a:rPr>
              <a:t>x</a:t>
            </a:r>
            <a:r>
              <a:rPr sz="2400" spc="-130" dirty="0">
                <a:latin typeface="Trebuchet MS"/>
                <a:cs typeface="Trebuchet MS"/>
              </a:rPr>
              <a:t>t</a:t>
            </a:r>
            <a:r>
              <a:rPr sz="2400" spc="-285" dirty="0">
                <a:latin typeface="Trebuchet MS"/>
                <a:cs typeface="Trebuchet MS"/>
              </a:rPr>
              <a:t>.</a:t>
            </a:r>
            <a:r>
              <a:rPr sz="2400" spc="220" dirty="0">
                <a:latin typeface="Trebuchet MS"/>
                <a:cs typeface="Trebuchet MS"/>
              </a:rPr>
              <a:t>s</a:t>
            </a:r>
            <a:r>
              <a:rPr sz="2400" spc="-204" dirty="0">
                <a:latin typeface="Trebuchet MS"/>
                <a:cs typeface="Trebuchet MS"/>
              </a:rPr>
              <a:t>t</a:t>
            </a:r>
            <a:r>
              <a:rPr sz="2400" spc="-75" dirty="0">
                <a:latin typeface="Trebuchet MS"/>
                <a:cs typeface="Trebuchet MS"/>
              </a:rPr>
              <a:t>a</a:t>
            </a:r>
            <a:r>
              <a:rPr sz="2400" spc="-105" dirty="0">
                <a:latin typeface="Trebuchet MS"/>
                <a:cs typeface="Trebuchet MS"/>
              </a:rPr>
              <a:t>r</a:t>
            </a:r>
            <a:r>
              <a:rPr sz="2400" spc="-130" dirty="0">
                <a:latin typeface="Trebuchet MS"/>
                <a:cs typeface="Trebuchet MS"/>
              </a:rPr>
              <a:t>t</a:t>
            </a:r>
            <a:r>
              <a:rPr sz="2400" spc="5" dirty="0">
                <a:latin typeface="Trebuchet MS"/>
                <a:cs typeface="Trebuchet MS"/>
              </a:rPr>
              <a:t>Ac</a:t>
            </a:r>
            <a:r>
              <a:rPr sz="2400" spc="-130" dirty="0">
                <a:latin typeface="Trebuchet MS"/>
                <a:cs typeface="Trebuchet MS"/>
              </a:rPr>
              <a:t>t</a:t>
            </a:r>
            <a:r>
              <a:rPr sz="2400" spc="-165" dirty="0">
                <a:latin typeface="Trebuchet MS"/>
                <a:cs typeface="Trebuchet MS"/>
              </a:rPr>
              <a:t>i</a:t>
            </a:r>
            <a:r>
              <a:rPr sz="2400" spc="-55" dirty="0">
                <a:latin typeface="Trebuchet MS"/>
                <a:cs typeface="Trebuchet MS"/>
              </a:rPr>
              <a:t>v</a:t>
            </a:r>
            <a:r>
              <a:rPr sz="2400" spc="-95" dirty="0">
                <a:latin typeface="Trebuchet MS"/>
                <a:cs typeface="Trebuchet MS"/>
              </a:rPr>
              <a:t>i</a:t>
            </a:r>
            <a:r>
              <a:rPr sz="2400" spc="-204" dirty="0">
                <a:latin typeface="Trebuchet MS"/>
                <a:cs typeface="Trebuchet MS"/>
              </a:rPr>
              <a:t>t</a:t>
            </a:r>
            <a:r>
              <a:rPr sz="2400" spc="-70" dirty="0">
                <a:latin typeface="Trebuchet MS"/>
                <a:cs typeface="Trebuchet MS"/>
              </a:rPr>
              <a:t>y</a:t>
            </a:r>
            <a:r>
              <a:rPr sz="2400" spc="-180" dirty="0">
                <a:latin typeface="Trebuchet MS"/>
                <a:cs typeface="Trebuchet MS"/>
              </a:rPr>
              <a:t>(</a:t>
            </a:r>
            <a:endParaRPr sz="2400">
              <a:latin typeface="Trebuchet MS"/>
              <a:cs typeface="Trebuchet MS"/>
            </a:endParaRPr>
          </a:p>
          <a:p>
            <a:pPr marL="1130300">
              <a:lnSpc>
                <a:spcPct val="100000"/>
              </a:lnSpc>
              <a:spcBef>
                <a:spcPts val="1250"/>
              </a:spcBef>
            </a:pPr>
            <a:r>
              <a:rPr sz="2400" spc="-70" dirty="0">
                <a:latin typeface="Trebuchet MS"/>
                <a:cs typeface="Trebuchet MS"/>
              </a:rPr>
              <a:t>I</a:t>
            </a:r>
            <a:r>
              <a:rPr sz="2400" spc="35" dirty="0">
                <a:latin typeface="Trebuchet MS"/>
                <a:cs typeface="Trebuchet MS"/>
              </a:rPr>
              <a:t>n</a:t>
            </a:r>
            <a:r>
              <a:rPr sz="2400" spc="-200" dirty="0">
                <a:latin typeface="Trebuchet MS"/>
                <a:cs typeface="Trebuchet MS"/>
              </a:rPr>
              <a:t>t</a:t>
            </a:r>
            <a:r>
              <a:rPr sz="2400" spc="-35" dirty="0">
                <a:latin typeface="Trebuchet MS"/>
                <a:cs typeface="Trebuchet MS"/>
              </a:rPr>
              <a:t>e</a:t>
            </a:r>
            <a:r>
              <a:rPr sz="2400" spc="35" dirty="0">
                <a:latin typeface="Trebuchet MS"/>
                <a:cs typeface="Trebuchet MS"/>
              </a:rPr>
              <a:t>n</a:t>
            </a:r>
            <a:r>
              <a:rPr sz="2400" spc="-200" dirty="0">
                <a:latin typeface="Trebuchet MS"/>
                <a:cs typeface="Trebuchet MS"/>
              </a:rPr>
              <a:t>t</a:t>
            </a:r>
            <a:r>
              <a:rPr sz="2400" spc="-210" dirty="0">
                <a:latin typeface="Trebuchet MS"/>
                <a:cs typeface="Trebuchet MS"/>
              </a:rPr>
              <a:t>(</a:t>
            </a:r>
            <a:r>
              <a:rPr sz="2400" spc="80" dirty="0">
                <a:latin typeface="Trebuchet MS"/>
                <a:cs typeface="Trebuchet MS"/>
              </a:rPr>
              <a:t>c</a:t>
            </a:r>
            <a:r>
              <a:rPr sz="2400" spc="55" dirty="0">
                <a:latin typeface="Trebuchet MS"/>
                <a:cs typeface="Trebuchet MS"/>
              </a:rPr>
              <a:t>o</a:t>
            </a:r>
            <a:r>
              <a:rPr sz="2400" spc="35" dirty="0">
                <a:latin typeface="Trebuchet MS"/>
                <a:cs typeface="Trebuchet MS"/>
              </a:rPr>
              <a:t>n</a:t>
            </a:r>
            <a:r>
              <a:rPr sz="2400" spc="-200" dirty="0">
                <a:latin typeface="Trebuchet MS"/>
                <a:cs typeface="Trebuchet MS"/>
              </a:rPr>
              <a:t>t</a:t>
            </a:r>
            <a:r>
              <a:rPr sz="2400" spc="-110" dirty="0">
                <a:latin typeface="Trebuchet MS"/>
                <a:cs typeface="Trebuchet MS"/>
              </a:rPr>
              <a:t>e</a:t>
            </a:r>
            <a:r>
              <a:rPr sz="2400" spc="-155" dirty="0">
                <a:latin typeface="Trebuchet MS"/>
                <a:cs typeface="Trebuchet MS"/>
              </a:rPr>
              <a:t>x</a:t>
            </a:r>
            <a:r>
              <a:rPr sz="2400" spc="-130" dirty="0">
                <a:latin typeface="Trebuchet MS"/>
                <a:cs typeface="Trebuchet MS"/>
              </a:rPr>
              <a:t>t</a:t>
            </a:r>
            <a:r>
              <a:rPr sz="2400" spc="-195" dirty="0">
                <a:latin typeface="Trebuchet MS"/>
                <a:cs typeface="Trebuchet MS"/>
              </a:rPr>
              <a:t>,</a:t>
            </a:r>
            <a:r>
              <a:rPr sz="2400" spc="-280" dirty="0">
                <a:latin typeface="Trebuchet MS"/>
                <a:cs typeface="Trebuchet MS"/>
              </a:rPr>
              <a:t> </a:t>
            </a:r>
            <a:r>
              <a:rPr sz="2400" spc="60" dirty="0">
                <a:latin typeface="Trebuchet MS"/>
                <a:cs typeface="Trebuchet MS"/>
              </a:rPr>
              <a:t>B</a:t>
            </a:r>
            <a:r>
              <a:rPr sz="2400" spc="-50" dirty="0">
                <a:latin typeface="Trebuchet MS"/>
                <a:cs typeface="Trebuchet MS"/>
              </a:rPr>
              <a:t>a</a:t>
            </a:r>
            <a:r>
              <a:rPr sz="2400" spc="20" dirty="0">
                <a:latin typeface="Trebuchet MS"/>
                <a:cs typeface="Trebuchet MS"/>
              </a:rPr>
              <a:t>l</a:t>
            </a:r>
            <a:r>
              <a:rPr sz="2400" spc="-165" dirty="0">
                <a:latin typeface="Trebuchet MS"/>
                <a:cs typeface="Trebuchet MS"/>
              </a:rPr>
              <a:t>i</a:t>
            </a:r>
            <a:r>
              <a:rPr sz="2400" spc="5" dirty="0">
                <a:latin typeface="Trebuchet MS"/>
                <a:cs typeface="Trebuchet MS"/>
              </a:rPr>
              <a:t>A</a:t>
            </a:r>
            <a:r>
              <a:rPr sz="2400" spc="80" dirty="0">
                <a:latin typeface="Trebuchet MS"/>
                <a:cs typeface="Trebuchet MS"/>
              </a:rPr>
              <a:t>c</a:t>
            </a:r>
            <a:r>
              <a:rPr sz="2400" spc="-204" dirty="0">
                <a:latin typeface="Trebuchet MS"/>
                <a:cs typeface="Trebuchet MS"/>
              </a:rPr>
              <a:t>t</a:t>
            </a:r>
            <a:r>
              <a:rPr sz="2400" spc="-95" dirty="0">
                <a:latin typeface="Trebuchet MS"/>
                <a:cs typeface="Trebuchet MS"/>
              </a:rPr>
              <a:t>i</a:t>
            </a:r>
            <a:r>
              <a:rPr sz="2400" spc="-55" dirty="0">
                <a:latin typeface="Trebuchet MS"/>
                <a:cs typeface="Trebuchet MS"/>
              </a:rPr>
              <a:t>v</a:t>
            </a:r>
            <a:r>
              <a:rPr sz="2400" spc="-165" dirty="0">
                <a:latin typeface="Trebuchet MS"/>
                <a:cs typeface="Trebuchet MS"/>
              </a:rPr>
              <a:t>i</a:t>
            </a:r>
            <a:r>
              <a:rPr sz="2400" spc="-130" dirty="0">
                <a:latin typeface="Trebuchet MS"/>
                <a:cs typeface="Trebuchet MS"/>
              </a:rPr>
              <a:t>t</a:t>
            </a:r>
            <a:r>
              <a:rPr sz="2400" spc="-120" dirty="0">
                <a:latin typeface="Trebuchet MS"/>
                <a:cs typeface="Trebuchet MS"/>
              </a:rPr>
              <a:t>y</a:t>
            </a:r>
            <a:r>
              <a:rPr sz="2400" spc="-210" dirty="0">
                <a:latin typeface="Trebuchet MS"/>
                <a:cs typeface="Trebuchet MS"/>
              </a:rPr>
              <a:t>:</a:t>
            </a:r>
            <a:r>
              <a:rPr sz="2400" spc="-180" dirty="0">
                <a:latin typeface="Trebuchet MS"/>
                <a:cs typeface="Trebuchet MS"/>
              </a:rPr>
              <a:t>:</a:t>
            </a:r>
            <a:r>
              <a:rPr sz="2400" spc="80" dirty="0">
                <a:latin typeface="Trebuchet MS"/>
                <a:cs typeface="Trebuchet MS"/>
              </a:rPr>
              <a:t>c</a:t>
            </a:r>
            <a:r>
              <a:rPr sz="2400" spc="-110" dirty="0">
                <a:latin typeface="Trebuchet MS"/>
                <a:cs typeface="Trebuchet MS"/>
              </a:rPr>
              <a:t>l</a:t>
            </a:r>
            <a:r>
              <a:rPr sz="2400" spc="110" dirty="0">
                <a:latin typeface="Trebuchet MS"/>
                <a:cs typeface="Trebuchet MS"/>
              </a:rPr>
              <a:t>a</a:t>
            </a:r>
            <a:r>
              <a:rPr sz="2400" spc="114" dirty="0">
                <a:latin typeface="Trebuchet MS"/>
                <a:cs typeface="Trebuchet MS"/>
              </a:rPr>
              <a:t>s</a:t>
            </a:r>
            <a:r>
              <a:rPr sz="2400" spc="150" dirty="0">
                <a:latin typeface="Trebuchet MS"/>
                <a:cs typeface="Trebuchet MS"/>
              </a:rPr>
              <a:t>s</a:t>
            </a:r>
            <a:r>
              <a:rPr sz="2400" spc="-210" dirty="0">
                <a:latin typeface="Trebuchet MS"/>
                <a:cs typeface="Trebuchet MS"/>
              </a:rPr>
              <a:t>.</a:t>
            </a:r>
            <a:r>
              <a:rPr sz="2400" spc="-290" dirty="0">
                <a:latin typeface="Trebuchet MS"/>
                <a:cs typeface="Trebuchet MS"/>
              </a:rPr>
              <a:t>j</a:t>
            </a:r>
            <a:r>
              <a:rPr sz="2400" spc="-45" dirty="0">
                <a:latin typeface="Trebuchet MS"/>
                <a:cs typeface="Trebuchet MS"/>
              </a:rPr>
              <a:t>a</a:t>
            </a:r>
            <a:r>
              <a:rPr sz="2400" spc="-80" dirty="0">
                <a:latin typeface="Trebuchet MS"/>
                <a:cs typeface="Trebuchet MS"/>
              </a:rPr>
              <a:t>v</a:t>
            </a:r>
            <a:r>
              <a:rPr sz="2400" spc="15" dirty="0">
                <a:latin typeface="Trebuchet MS"/>
                <a:cs typeface="Trebuchet MS"/>
              </a:rPr>
              <a:t>a</a:t>
            </a:r>
            <a:r>
              <a:rPr sz="2400" spc="-180" dirty="0">
                <a:latin typeface="Trebuchet MS"/>
                <a:cs typeface="Trebuchet MS"/>
              </a:rPr>
              <a:t>)</a:t>
            </a:r>
            <a:endParaRPr sz="2400">
              <a:latin typeface="Trebuchet MS"/>
              <a:cs typeface="Trebuchet MS"/>
            </a:endParaRPr>
          </a:p>
          <a:p>
            <a:pPr marL="882650">
              <a:lnSpc>
                <a:spcPct val="100000"/>
              </a:lnSpc>
              <a:spcBef>
                <a:spcPts val="1175"/>
              </a:spcBef>
            </a:pPr>
            <a:r>
              <a:rPr sz="2400" spc="-160" dirty="0">
                <a:latin typeface="Trebuchet MS"/>
                <a:cs typeface="Trebuchet MS"/>
              </a:rPr>
              <a:t>)},</a:t>
            </a:r>
            <a:endParaRPr sz="2400">
              <a:latin typeface="Trebuchet MS"/>
              <a:cs typeface="Trebuchet MS"/>
            </a:endParaRPr>
          </a:p>
          <a:p>
            <a:pPr marL="635000">
              <a:lnSpc>
                <a:spcPct val="100000"/>
              </a:lnSpc>
              <a:spcBef>
                <a:spcPts val="1250"/>
              </a:spcBef>
            </a:pPr>
            <a:r>
              <a:rPr sz="2400" spc="60" dirty="0">
                <a:latin typeface="Trebuchet MS"/>
                <a:cs typeface="Trebuchet MS"/>
              </a:rPr>
              <a:t>E</a:t>
            </a:r>
            <a:r>
              <a:rPr sz="2400" spc="-110" dirty="0">
                <a:latin typeface="Trebuchet MS"/>
                <a:cs typeface="Trebuchet MS"/>
              </a:rPr>
              <a:t>l</a:t>
            </a:r>
            <a:r>
              <a:rPr sz="2400" spc="-40" dirty="0">
                <a:latin typeface="Trebuchet MS"/>
                <a:cs typeface="Trebuchet MS"/>
              </a:rPr>
              <a:t>e</a:t>
            </a:r>
            <a:r>
              <a:rPr sz="2400" spc="-130" dirty="0">
                <a:latin typeface="Trebuchet MS"/>
                <a:cs typeface="Trebuchet MS"/>
              </a:rPr>
              <a:t>v</a:t>
            </a:r>
            <a:r>
              <a:rPr sz="2400" spc="-100" dirty="0">
                <a:latin typeface="Trebuchet MS"/>
                <a:cs typeface="Trebuchet MS"/>
              </a:rPr>
              <a:t>at</a:t>
            </a:r>
            <a:r>
              <a:rPr sz="2400" spc="-95" dirty="0">
                <a:latin typeface="Trebuchet MS"/>
                <a:cs typeface="Trebuchet MS"/>
              </a:rPr>
              <a:t>i</a:t>
            </a:r>
            <a:r>
              <a:rPr sz="2400" spc="55" dirty="0">
                <a:latin typeface="Trebuchet MS"/>
                <a:cs typeface="Trebuchet MS"/>
              </a:rPr>
              <a:t>o</a:t>
            </a:r>
            <a:r>
              <a:rPr sz="2400" spc="10" dirty="0">
                <a:latin typeface="Trebuchet MS"/>
                <a:cs typeface="Trebuchet MS"/>
              </a:rPr>
              <a:t>n</a:t>
            </a:r>
            <a:r>
              <a:rPr sz="2400" spc="-250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210" dirty="0">
                <a:latin typeface="Trebuchet MS"/>
                <a:cs typeface="Trebuchet MS"/>
              </a:rPr>
              <a:t> </a:t>
            </a:r>
            <a:r>
              <a:rPr sz="2400" spc="10" dirty="0">
                <a:latin typeface="Trebuchet MS"/>
                <a:cs typeface="Trebuchet MS"/>
              </a:rPr>
              <a:t>8</a:t>
            </a:r>
            <a:r>
              <a:rPr sz="2400" spc="-285" dirty="0">
                <a:latin typeface="Trebuchet MS"/>
                <a:cs typeface="Trebuchet MS"/>
              </a:rPr>
              <a:t>.</a:t>
            </a:r>
            <a:r>
              <a:rPr sz="2400" spc="10" dirty="0">
                <a:latin typeface="Trebuchet MS"/>
                <a:cs typeface="Trebuchet MS"/>
              </a:rPr>
              <a:t>dp</a:t>
            </a:r>
            <a:r>
              <a:rPr sz="2400" spc="-270" dirty="0">
                <a:latin typeface="Trebuchet MS"/>
                <a:cs typeface="Trebuchet MS"/>
              </a:rPr>
              <a:t> </a:t>
            </a:r>
            <a:r>
              <a:rPr sz="2400" spc="-180" dirty="0">
                <a:latin typeface="Trebuchet MS"/>
                <a:cs typeface="Trebuchet MS"/>
              </a:rPr>
              <a:t>)</a:t>
            </a:r>
            <a:endParaRPr sz="2400">
              <a:latin typeface="Trebuchet MS"/>
              <a:cs typeface="Trebuchet MS"/>
            </a:endParaRPr>
          </a:p>
          <a:p>
            <a:pPr marL="387350">
              <a:lnSpc>
                <a:spcPct val="100000"/>
              </a:lnSpc>
              <a:spcBef>
                <a:spcPts val="1250"/>
              </a:spcBef>
            </a:pPr>
            <a:r>
              <a:rPr sz="2400" spc="-175" dirty="0">
                <a:latin typeface="Trebuchet MS"/>
                <a:cs typeface="Trebuchet MS"/>
              </a:rPr>
              <a:t>{</a:t>
            </a:r>
            <a:endParaRPr sz="2400">
              <a:latin typeface="Trebuchet MS"/>
              <a:cs typeface="Trebuchet MS"/>
            </a:endParaRPr>
          </a:p>
          <a:p>
            <a:pPr marL="635000">
              <a:lnSpc>
                <a:spcPct val="100000"/>
              </a:lnSpc>
              <a:spcBef>
                <a:spcPts val="1245"/>
              </a:spcBef>
            </a:pPr>
            <a:r>
              <a:rPr sz="2400" spc="10" dirty="0">
                <a:latin typeface="Trebuchet MS"/>
                <a:cs typeface="Trebuchet MS"/>
              </a:rPr>
              <a:t>Column(</a:t>
            </a:r>
            <a:endParaRPr sz="2400">
              <a:latin typeface="Trebuchet MS"/>
              <a:cs typeface="Trebuchet MS"/>
            </a:endParaRPr>
          </a:p>
          <a:p>
            <a:pPr marL="882650">
              <a:lnSpc>
                <a:spcPct val="100000"/>
              </a:lnSpc>
              <a:spcBef>
                <a:spcPts val="1250"/>
              </a:spcBef>
            </a:pPr>
            <a:r>
              <a:rPr sz="2400" spc="-55" dirty="0">
                <a:latin typeface="Trebuchet MS"/>
                <a:cs typeface="Trebuchet MS"/>
              </a:rPr>
              <a:t>horizontalAlignment</a:t>
            </a:r>
            <a:r>
              <a:rPr sz="2400" spc="-185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204" dirty="0">
                <a:latin typeface="Trebuchet MS"/>
                <a:cs typeface="Trebuchet MS"/>
              </a:rPr>
              <a:t> </a:t>
            </a:r>
            <a:r>
              <a:rPr sz="2400" spc="-55" dirty="0">
                <a:latin typeface="Trebuchet MS"/>
                <a:cs typeface="Trebuchet MS"/>
              </a:rPr>
              <a:t>Alignment.CenterHorizontally</a:t>
            </a:r>
            <a:endParaRPr sz="2400">
              <a:latin typeface="Trebuchet MS"/>
              <a:cs typeface="Trebuchet MS"/>
            </a:endParaRPr>
          </a:p>
          <a:p>
            <a:pPr marL="635000">
              <a:lnSpc>
                <a:spcPct val="100000"/>
              </a:lnSpc>
              <a:spcBef>
                <a:spcPts val="1250"/>
              </a:spcBef>
            </a:pPr>
            <a:r>
              <a:rPr sz="2400" spc="-180" dirty="0">
                <a:latin typeface="Trebuchet MS"/>
                <a:cs typeface="Trebuchet MS"/>
              </a:rPr>
              <a:t>)</a:t>
            </a:r>
            <a:r>
              <a:rPr sz="2400" spc="-229" dirty="0">
                <a:latin typeface="Trebuchet MS"/>
                <a:cs typeface="Trebuchet MS"/>
              </a:rPr>
              <a:t> </a:t>
            </a:r>
            <a:r>
              <a:rPr sz="2400" spc="-175" dirty="0">
                <a:latin typeface="Trebuchet MS"/>
                <a:cs typeface="Trebuchet MS"/>
              </a:rPr>
              <a:t>{</a:t>
            </a:r>
            <a:endParaRPr sz="2400">
              <a:latin typeface="Trebuchet MS"/>
              <a:cs typeface="Trebuchet MS"/>
            </a:endParaRPr>
          </a:p>
          <a:p>
            <a:pPr marL="882650">
              <a:lnSpc>
                <a:spcPct val="100000"/>
              </a:lnSpc>
              <a:spcBef>
                <a:spcPts val="1175"/>
              </a:spcBef>
            </a:pPr>
            <a:r>
              <a:rPr sz="2400" spc="-45" dirty="0">
                <a:latin typeface="Trebuchet MS"/>
                <a:cs typeface="Trebuchet MS"/>
              </a:rPr>
              <a:t>Image(</a:t>
            </a:r>
            <a:endParaRPr sz="2400">
              <a:latin typeface="Trebuchet MS"/>
              <a:cs typeface="Trebuchet MS"/>
            </a:endParaRPr>
          </a:p>
          <a:p>
            <a:pPr marL="1130300">
              <a:lnSpc>
                <a:spcPct val="100000"/>
              </a:lnSpc>
              <a:spcBef>
                <a:spcPts val="1245"/>
              </a:spcBef>
            </a:pPr>
            <a:r>
              <a:rPr sz="2400" spc="-40" dirty="0">
                <a:latin typeface="Trebuchet MS"/>
                <a:cs typeface="Trebuchet MS"/>
              </a:rPr>
              <a:t>painterResource(id</a:t>
            </a:r>
            <a:r>
              <a:rPr sz="2400" spc="-195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260" dirty="0">
                <a:latin typeface="Trebuchet MS"/>
                <a:cs typeface="Trebuchet MS"/>
              </a:rPr>
              <a:t> </a:t>
            </a:r>
            <a:r>
              <a:rPr sz="2400" spc="-85" dirty="0">
                <a:latin typeface="Trebuchet MS"/>
                <a:cs typeface="Trebuchet MS"/>
              </a:rPr>
              <a:t>R.drawable.bali),</a:t>
            </a:r>
            <a:r>
              <a:rPr sz="2400" spc="-204" dirty="0">
                <a:latin typeface="Trebuchet MS"/>
                <a:cs typeface="Trebuchet MS"/>
              </a:rPr>
              <a:t> </a:t>
            </a:r>
            <a:r>
              <a:rPr sz="2400" spc="-25" dirty="0">
                <a:latin typeface="Trebuchet MS"/>
                <a:cs typeface="Trebuchet MS"/>
              </a:rPr>
              <a:t>contentDescription</a:t>
            </a:r>
            <a:r>
              <a:rPr sz="2400" spc="-175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355" dirty="0">
                <a:latin typeface="Trebuchet MS"/>
                <a:cs typeface="Trebuchet MS"/>
              </a:rPr>
              <a:t> </a:t>
            </a:r>
            <a:r>
              <a:rPr sz="2400" spc="-285" dirty="0">
                <a:latin typeface="Trebuchet MS"/>
                <a:cs typeface="Trebuchet MS"/>
              </a:rPr>
              <a:t>“”,</a:t>
            </a:r>
            <a:endParaRPr sz="2400">
              <a:latin typeface="Trebuchet MS"/>
              <a:cs typeface="Trebuchet MS"/>
            </a:endParaRPr>
          </a:p>
          <a:p>
            <a:pPr marL="1130300">
              <a:lnSpc>
                <a:spcPct val="100000"/>
              </a:lnSpc>
              <a:spcBef>
                <a:spcPts val="1250"/>
              </a:spcBef>
            </a:pPr>
            <a:r>
              <a:rPr sz="2400" spc="30" dirty="0">
                <a:latin typeface="Trebuchet MS"/>
                <a:cs typeface="Trebuchet MS"/>
              </a:rPr>
              <a:t>m</a:t>
            </a:r>
            <a:r>
              <a:rPr sz="2400" spc="55" dirty="0">
                <a:latin typeface="Trebuchet MS"/>
                <a:cs typeface="Trebuchet MS"/>
              </a:rPr>
              <a:t>o</a:t>
            </a:r>
            <a:r>
              <a:rPr sz="2400" spc="-70" dirty="0">
                <a:latin typeface="Trebuchet MS"/>
                <a:cs typeface="Trebuchet MS"/>
              </a:rPr>
              <a:t>d</a:t>
            </a:r>
            <a:r>
              <a:rPr sz="2400" spc="-5" dirty="0">
                <a:latin typeface="Trebuchet MS"/>
                <a:cs typeface="Trebuchet MS"/>
              </a:rPr>
              <a:t>i</a:t>
            </a:r>
            <a:r>
              <a:rPr sz="2400" spc="-215" dirty="0">
                <a:latin typeface="Trebuchet MS"/>
                <a:cs typeface="Trebuchet MS"/>
              </a:rPr>
              <a:t>f</a:t>
            </a:r>
            <a:r>
              <a:rPr sz="2400" spc="-90" dirty="0">
                <a:latin typeface="Trebuchet MS"/>
                <a:cs typeface="Trebuchet MS"/>
              </a:rPr>
              <a:t>i</a:t>
            </a:r>
            <a:r>
              <a:rPr sz="2400" spc="-35" dirty="0">
                <a:latin typeface="Trebuchet MS"/>
                <a:cs typeface="Trebuchet MS"/>
              </a:rPr>
              <a:t>e</a:t>
            </a:r>
            <a:r>
              <a:rPr sz="2400" spc="-130" dirty="0">
                <a:latin typeface="Trebuchet MS"/>
                <a:cs typeface="Trebuchet MS"/>
              </a:rPr>
              <a:t>r</a:t>
            </a:r>
            <a:r>
              <a:rPr sz="2400" spc="-254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204" dirty="0">
                <a:latin typeface="Trebuchet MS"/>
                <a:cs typeface="Trebuchet MS"/>
              </a:rPr>
              <a:t> </a:t>
            </a:r>
            <a:r>
              <a:rPr sz="2400" spc="170" dirty="0">
                <a:latin typeface="Trebuchet MS"/>
                <a:cs typeface="Trebuchet MS"/>
              </a:rPr>
              <a:t>M</a:t>
            </a:r>
            <a:r>
              <a:rPr sz="2400" spc="55" dirty="0">
                <a:latin typeface="Trebuchet MS"/>
                <a:cs typeface="Trebuchet MS"/>
              </a:rPr>
              <a:t>o</a:t>
            </a:r>
            <a:r>
              <a:rPr sz="2400" spc="-70" dirty="0">
                <a:latin typeface="Trebuchet MS"/>
                <a:cs typeface="Trebuchet MS"/>
              </a:rPr>
              <a:t>d</a:t>
            </a:r>
            <a:r>
              <a:rPr sz="2400" spc="-75" dirty="0">
                <a:latin typeface="Trebuchet MS"/>
                <a:cs typeface="Trebuchet MS"/>
              </a:rPr>
              <a:t>i</a:t>
            </a:r>
            <a:r>
              <a:rPr sz="2400" spc="-140" dirty="0">
                <a:latin typeface="Trebuchet MS"/>
                <a:cs typeface="Trebuchet MS"/>
              </a:rPr>
              <a:t>f</a:t>
            </a:r>
            <a:r>
              <a:rPr sz="2400" spc="-90" dirty="0">
                <a:latin typeface="Trebuchet MS"/>
                <a:cs typeface="Trebuchet MS"/>
              </a:rPr>
              <a:t>i</a:t>
            </a:r>
            <a:r>
              <a:rPr sz="2400" spc="-35" dirty="0">
                <a:latin typeface="Trebuchet MS"/>
                <a:cs typeface="Trebuchet MS"/>
              </a:rPr>
              <a:t>e</a:t>
            </a:r>
            <a:r>
              <a:rPr sz="2400" spc="-130" dirty="0">
                <a:latin typeface="Trebuchet MS"/>
                <a:cs typeface="Trebuchet MS"/>
              </a:rPr>
              <a:t>r</a:t>
            </a:r>
            <a:endParaRPr sz="2400">
              <a:latin typeface="Trebuchet MS"/>
              <a:cs typeface="Trebuchet MS"/>
            </a:endParaRPr>
          </a:p>
          <a:p>
            <a:pPr marL="1378585">
              <a:lnSpc>
                <a:spcPct val="100000"/>
              </a:lnSpc>
              <a:spcBef>
                <a:spcPts val="1250"/>
              </a:spcBef>
            </a:pPr>
            <a:r>
              <a:rPr sz="2400" spc="-75" dirty="0">
                <a:latin typeface="Trebuchet MS"/>
                <a:cs typeface="Trebuchet MS"/>
              </a:rPr>
              <a:t>.height(150.dp)</a:t>
            </a:r>
            <a:endParaRPr sz="24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6019800"/>
            <a:ext cx="676275" cy="4267200"/>
          </a:xfrm>
          <a:custGeom>
            <a:avLst/>
            <a:gdLst/>
            <a:ahLst/>
            <a:cxnLst/>
            <a:rect l="l" t="t" r="r" b="b"/>
            <a:pathLst>
              <a:path w="676275" h="4267200">
                <a:moveTo>
                  <a:pt x="0" y="0"/>
                </a:moveTo>
                <a:lnTo>
                  <a:pt x="0" y="4267200"/>
                </a:lnTo>
                <a:lnTo>
                  <a:pt x="676275" y="4267200"/>
                </a:lnTo>
                <a:lnTo>
                  <a:pt x="0" y="0"/>
                </a:lnTo>
                <a:close/>
              </a:path>
            </a:pathLst>
          </a:custGeom>
          <a:solidFill>
            <a:srgbClr val="5FCAEE">
              <a:alpha val="69802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899285" y="0"/>
            <a:ext cx="9157970" cy="9960610"/>
          </a:xfrm>
          <a:prstGeom prst="rect">
            <a:avLst/>
          </a:prstGeom>
        </p:spPr>
        <p:txBody>
          <a:bodyPr vert="horz" wrap="square" lIns="0" tIns="17145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350"/>
              </a:spcBef>
            </a:pPr>
            <a:r>
              <a:rPr sz="2400" spc="-20" dirty="0">
                <a:latin typeface="Trebuchet MS"/>
                <a:cs typeface="Trebuchet MS"/>
              </a:rPr>
              <a:t>.scale(scaleX</a:t>
            </a:r>
            <a:r>
              <a:rPr sz="2400" spc="-204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210" dirty="0">
                <a:latin typeface="Trebuchet MS"/>
                <a:cs typeface="Trebuchet MS"/>
              </a:rPr>
              <a:t> </a:t>
            </a:r>
            <a:r>
              <a:rPr sz="2400" spc="-135" dirty="0">
                <a:latin typeface="Trebuchet MS"/>
                <a:cs typeface="Trebuchet MS"/>
              </a:rPr>
              <a:t>1.2F,</a:t>
            </a:r>
            <a:r>
              <a:rPr sz="2400" spc="-204" dirty="0">
                <a:latin typeface="Trebuchet MS"/>
                <a:cs typeface="Trebuchet MS"/>
              </a:rPr>
              <a:t> </a:t>
            </a:r>
            <a:r>
              <a:rPr sz="2400" spc="5" dirty="0">
                <a:latin typeface="Trebuchet MS"/>
                <a:cs typeface="Trebuchet MS"/>
              </a:rPr>
              <a:t>scaleY</a:t>
            </a:r>
            <a:r>
              <a:rPr sz="2400" spc="-220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210" dirty="0">
                <a:latin typeface="Trebuchet MS"/>
                <a:cs typeface="Trebuchet MS"/>
              </a:rPr>
              <a:t> </a:t>
            </a:r>
            <a:r>
              <a:rPr sz="2400" spc="-55" dirty="0">
                <a:latin typeface="Trebuchet MS"/>
                <a:cs typeface="Trebuchet MS"/>
              </a:rPr>
              <a:t>1F)</a:t>
            </a:r>
            <a:endParaRPr sz="2400">
              <a:latin typeface="Trebuchet MS"/>
              <a:cs typeface="Trebuchet MS"/>
            </a:endParaRPr>
          </a:p>
          <a:p>
            <a:pPr marL="1176655">
              <a:lnSpc>
                <a:spcPct val="100000"/>
              </a:lnSpc>
              <a:spcBef>
                <a:spcPts val="1250"/>
              </a:spcBef>
            </a:pPr>
            <a:r>
              <a:rPr sz="2400" spc="-180" dirty="0">
                <a:latin typeface="Trebuchet MS"/>
                <a:cs typeface="Trebuchet MS"/>
              </a:rPr>
              <a:t>)</a:t>
            </a:r>
            <a:endParaRPr sz="2400">
              <a:latin typeface="Trebuchet MS"/>
              <a:cs typeface="Trebuchet MS"/>
            </a:endParaRPr>
          </a:p>
          <a:p>
            <a:pPr marL="1176655">
              <a:lnSpc>
                <a:spcPct val="100000"/>
              </a:lnSpc>
              <a:spcBef>
                <a:spcPts val="1245"/>
              </a:spcBef>
            </a:pPr>
            <a:r>
              <a:rPr sz="2400" spc="-200" dirty="0">
                <a:latin typeface="Trebuchet MS"/>
                <a:cs typeface="Trebuchet MS"/>
              </a:rPr>
              <a:t>Text(</a:t>
            </a:r>
            <a:endParaRPr sz="2400">
              <a:latin typeface="Trebuchet MS"/>
              <a:cs typeface="Trebuchet MS"/>
            </a:endParaRPr>
          </a:p>
          <a:p>
            <a:pPr marL="1424305" marR="2018664">
              <a:lnSpc>
                <a:spcPct val="140700"/>
              </a:lnSpc>
              <a:spcBef>
                <a:spcPts val="80"/>
              </a:spcBef>
            </a:pPr>
            <a:r>
              <a:rPr sz="2400" spc="-220" dirty="0">
                <a:latin typeface="Trebuchet MS"/>
                <a:cs typeface="Trebuchet MS"/>
              </a:rPr>
              <a:t>Text</a:t>
            </a:r>
            <a:r>
              <a:rPr sz="2400" spc="-225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204" dirty="0">
                <a:latin typeface="Trebuchet MS"/>
                <a:cs typeface="Trebuchet MS"/>
              </a:rPr>
              <a:t> </a:t>
            </a:r>
            <a:r>
              <a:rPr sz="2400" spc="-30" dirty="0">
                <a:latin typeface="Trebuchet MS"/>
                <a:cs typeface="Trebuchet MS"/>
              </a:rPr>
              <a:t>stringResource(id</a:t>
            </a:r>
            <a:r>
              <a:rPr sz="2400" spc="-185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280" dirty="0">
                <a:latin typeface="Trebuchet MS"/>
                <a:cs typeface="Trebuchet MS"/>
              </a:rPr>
              <a:t> </a:t>
            </a:r>
            <a:r>
              <a:rPr sz="2400" spc="-70" dirty="0">
                <a:latin typeface="Trebuchet MS"/>
                <a:cs typeface="Trebuchet MS"/>
              </a:rPr>
              <a:t>R.string.place_1), </a:t>
            </a:r>
            <a:r>
              <a:rPr sz="2400" spc="-705" dirty="0">
                <a:latin typeface="Trebuchet MS"/>
                <a:cs typeface="Trebuchet MS"/>
              </a:rPr>
              <a:t> </a:t>
            </a:r>
            <a:r>
              <a:rPr sz="2400" spc="-215" dirty="0">
                <a:latin typeface="Trebuchet MS"/>
                <a:cs typeface="Trebuchet MS"/>
              </a:rPr>
              <a:t>f</a:t>
            </a:r>
            <a:r>
              <a:rPr sz="2400" spc="55" dirty="0">
                <a:latin typeface="Trebuchet MS"/>
                <a:cs typeface="Trebuchet MS"/>
              </a:rPr>
              <a:t>o</a:t>
            </a:r>
            <a:r>
              <a:rPr sz="2400" spc="30" dirty="0">
                <a:latin typeface="Trebuchet MS"/>
                <a:cs typeface="Trebuchet MS"/>
              </a:rPr>
              <a:t>n</a:t>
            </a:r>
            <a:r>
              <a:rPr sz="2400" spc="-204" dirty="0">
                <a:latin typeface="Trebuchet MS"/>
                <a:cs typeface="Trebuchet MS"/>
              </a:rPr>
              <a:t>t</a:t>
            </a:r>
            <a:r>
              <a:rPr sz="2400" spc="195" dirty="0">
                <a:latin typeface="Trebuchet MS"/>
                <a:cs typeface="Trebuchet MS"/>
              </a:rPr>
              <a:t>S</a:t>
            </a:r>
            <a:r>
              <a:rPr sz="2400" spc="-95" dirty="0">
                <a:latin typeface="Trebuchet MS"/>
                <a:cs typeface="Trebuchet MS"/>
              </a:rPr>
              <a:t>i</a:t>
            </a:r>
            <a:r>
              <a:rPr sz="2400" spc="-170" dirty="0">
                <a:latin typeface="Trebuchet MS"/>
                <a:cs typeface="Trebuchet MS"/>
              </a:rPr>
              <a:t>z</a:t>
            </a:r>
            <a:r>
              <a:rPr sz="2400" spc="-45" dirty="0">
                <a:latin typeface="Trebuchet MS"/>
                <a:cs typeface="Trebuchet MS"/>
              </a:rPr>
              <a:t>e</a:t>
            </a:r>
            <a:r>
              <a:rPr sz="2400" spc="-210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210" dirty="0">
                <a:latin typeface="Trebuchet MS"/>
                <a:cs typeface="Trebuchet MS"/>
              </a:rPr>
              <a:t> </a:t>
            </a:r>
            <a:r>
              <a:rPr sz="2400" spc="10" dirty="0">
                <a:latin typeface="Trebuchet MS"/>
                <a:cs typeface="Trebuchet MS"/>
              </a:rPr>
              <a:t>18</a:t>
            </a:r>
            <a:r>
              <a:rPr sz="2400" spc="-210" dirty="0">
                <a:latin typeface="Trebuchet MS"/>
                <a:cs typeface="Trebuchet MS"/>
              </a:rPr>
              <a:t>.</a:t>
            </a:r>
            <a:r>
              <a:rPr sz="2400" spc="150" dirty="0">
                <a:latin typeface="Trebuchet MS"/>
                <a:cs typeface="Trebuchet MS"/>
              </a:rPr>
              <a:t>s</a:t>
            </a:r>
            <a:r>
              <a:rPr sz="2400" spc="10" dirty="0">
                <a:latin typeface="Trebuchet MS"/>
                <a:cs typeface="Trebuchet MS"/>
              </a:rPr>
              <a:t>p</a:t>
            </a:r>
            <a:endParaRPr sz="2400">
              <a:latin typeface="Trebuchet MS"/>
              <a:cs typeface="Trebuchet MS"/>
            </a:endParaRPr>
          </a:p>
          <a:p>
            <a:pPr marL="1176655">
              <a:lnSpc>
                <a:spcPct val="100000"/>
              </a:lnSpc>
              <a:spcBef>
                <a:spcPts val="1250"/>
              </a:spcBef>
            </a:pPr>
            <a:r>
              <a:rPr sz="2400" spc="-180" dirty="0">
                <a:latin typeface="Trebuchet MS"/>
                <a:cs typeface="Trebuchet MS"/>
              </a:rPr>
              <a:t>)</a:t>
            </a:r>
            <a:endParaRPr sz="2400">
              <a:latin typeface="Trebuchet MS"/>
              <a:cs typeface="Trebuchet MS"/>
            </a:endParaRPr>
          </a:p>
          <a:p>
            <a:pPr marL="1176655">
              <a:lnSpc>
                <a:spcPct val="100000"/>
              </a:lnSpc>
              <a:spcBef>
                <a:spcPts val="1250"/>
              </a:spcBef>
            </a:pPr>
            <a:r>
              <a:rPr sz="2400" spc="-200" dirty="0">
                <a:latin typeface="Trebuchet MS"/>
                <a:cs typeface="Trebuchet MS"/>
              </a:rPr>
              <a:t>Text(</a:t>
            </a:r>
            <a:endParaRPr sz="2400">
              <a:latin typeface="Trebuchet MS"/>
              <a:cs typeface="Trebuchet MS"/>
            </a:endParaRPr>
          </a:p>
          <a:p>
            <a:pPr marL="1424305">
              <a:lnSpc>
                <a:spcPct val="100000"/>
              </a:lnSpc>
              <a:spcBef>
                <a:spcPts val="1250"/>
              </a:spcBef>
            </a:pPr>
            <a:r>
              <a:rPr sz="2400" spc="-420" dirty="0">
                <a:latin typeface="Trebuchet MS"/>
                <a:cs typeface="Trebuchet MS"/>
              </a:rPr>
              <a:t>T</a:t>
            </a:r>
            <a:r>
              <a:rPr sz="2400" spc="-114" dirty="0">
                <a:latin typeface="Trebuchet MS"/>
                <a:cs typeface="Trebuchet MS"/>
              </a:rPr>
              <a:t>e</a:t>
            </a:r>
            <a:r>
              <a:rPr sz="2400" spc="-155" dirty="0">
                <a:latin typeface="Trebuchet MS"/>
                <a:cs typeface="Trebuchet MS"/>
              </a:rPr>
              <a:t>x</a:t>
            </a:r>
            <a:r>
              <a:rPr sz="2400" spc="-175" dirty="0">
                <a:latin typeface="Trebuchet MS"/>
                <a:cs typeface="Trebuchet MS"/>
              </a:rPr>
              <a:t>t</a:t>
            </a:r>
            <a:r>
              <a:rPr sz="2400" spc="-229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215" dirty="0">
                <a:latin typeface="Trebuchet MS"/>
                <a:cs typeface="Trebuchet MS"/>
              </a:rPr>
              <a:t> </a:t>
            </a:r>
            <a:r>
              <a:rPr sz="2400" spc="150" dirty="0">
                <a:latin typeface="Trebuchet MS"/>
                <a:cs typeface="Trebuchet MS"/>
              </a:rPr>
              <a:t>s</a:t>
            </a:r>
            <a:r>
              <a:rPr sz="2400" spc="-130" dirty="0">
                <a:latin typeface="Trebuchet MS"/>
                <a:cs typeface="Trebuchet MS"/>
              </a:rPr>
              <a:t>t</a:t>
            </a:r>
            <a:r>
              <a:rPr sz="2400" spc="-185" dirty="0">
                <a:latin typeface="Trebuchet MS"/>
                <a:cs typeface="Trebuchet MS"/>
              </a:rPr>
              <a:t>r</a:t>
            </a:r>
            <a:r>
              <a:rPr sz="2400" spc="-95" dirty="0">
                <a:latin typeface="Trebuchet MS"/>
                <a:cs typeface="Trebuchet MS"/>
              </a:rPr>
              <a:t>i</a:t>
            </a:r>
            <a:r>
              <a:rPr sz="2400" spc="30" dirty="0">
                <a:latin typeface="Trebuchet MS"/>
                <a:cs typeface="Trebuchet MS"/>
              </a:rPr>
              <a:t>n</a:t>
            </a:r>
            <a:r>
              <a:rPr sz="2400" spc="-85" dirty="0">
                <a:latin typeface="Trebuchet MS"/>
                <a:cs typeface="Trebuchet MS"/>
              </a:rPr>
              <a:t>g</a:t>
            </a:r>
            <a:r>
              <a:rPr sz="2400" spc="20" dirty="0">
                <a:latin typeface="Trebuchet MS"/>
                <a:cs typeface="Trebuchet MS"/>
              </a:rPr>
              <a:t>R</a:t>
            </a:r>
            <a:r>
              <a:rPr sz="2400" spc="-40" dirty="0">
                <a:latin typeface="Trebuchet MS"/>
                <a:cs typeface="Trebuchet MS"/>
              </a:rPr>
              <a:t>e</a:t>
            </a:r>
            <a:r>
              <a:rPr sz="2400" spc="220" dirty="0">
                <a:latin typeface="Trebuchet MS"/>
                <a:cs typeface="Trebuchet MS"/>
              </a:rPr>
              <a:t>s</a:t>
            </a:r>
            <a:r>
              <a:rPr sz="2400" spc="-15" dirty="0">
                <a:latin typeface="Trebuchet MS"/>
                <a:cs typeface="Trebuchet MS"/>
              </a:rPr>
              <a:t>o</a:t>
            </a:r>
            <a:r>
              <a:rPr sz="2400" spc="-60" dirty="0">
                <a:latin typeface="Trebuchet MS"/>
                <a:cs typeface="Trebuchet MS"/>
              </a:rPr>
              <a:t>u</a:t>
            </a:r>
            <a:r>
              <a:rPr sz="2400" spc="-20" dirty="0">
                <a:latin typeface="Trebuchet MS"/>
                <a:cs typeface="Trebuchet MS"/>
              </a:rPr>
              <a:t>r</a:t>
            </a:r>
            <a:r>
              <a:rPr sz="2400" spc="5" dirty="0">
                <a:latin typeface="Trebuchet MS"/>
                <a:cs typeface="Trebuchet MS"/>
              </a:rPr>
              <a:t>c</a:t>
            </a:r>
            <a:r>
              <a:rPr sz="2400" dirty="0">
                <a:latin typeface="Trebuchet MS"/>
                <a:cs typeface="Trebuchet MS"/>
              </a:rPr>
              <a:t>e</a:t>
            </a:r>
            <a:r>
              <a:rPr sz="2400" spc="-210" dirty="0">
                <a:latin typeface="Trebuchet MS"/>
                <a:cs typeface="Trebuchet MS"/>
              </a:rPr>
              <a:t>(</a:t>
            </a:r>
            <a:r>
              <a:rPr sz="2400" spc="-95" dirty="0">
                <a:latin typeface="Trebuchet MS"/>
                <a:cs typeface="Trebuchet MS"/>
              </a:rPr>
              <a:t>i</a:t>
            </a:r>
            <a:r>
              <a:rPr sz="2400" spc="5" dirty="0">
                <a:latin typeface="Trebuchet MS"/>
                <a:cs typeface="Trebuchet MS"/>
              </a:rPr>
              <a:t>d</a:t>
            </a:r>
            <a:r>
              <a:rPr sz="2400" spc="-195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265" dirty="0">
                <a:latin typeface="Trebuchet MS"/>
                <a:cs typeface="Trebuchet MS"/>
              </a:rPr>
              <a:t> </a:t>
            </a:r>
            <a:r>
              <a:rPr sz="2400" spc="25" dirty="0">
                <a:latin typeface="Trebuchet MS"/>
                <a:cs typeface="Trebuchet MS"/>
              </a:rPr>
              <a:t>R</a:t>
            </a:r>
            <a:r>
              <a:rPr sz="2400" spc="-210" dirty="0">
                <a:latin typeface="Trebuchet MS"/>
                <a:cs typeface="Trebuchet MS"/>
              </a:rPr>
              <a:t>.</a:t>
            </a:r>
            <a:r>
              <a:rPr sz="2400" spc="150" dirty="0">
                <a:latin typeface="Trebuchet MS"/>
                <a:cs typeface="Trebuchet MS"/>
              </a:rPr>
              <a:t>s</a:t>
            </a:r>
            <a:r>
              <a:rPr sz="2400" spc="-130" dirty="0">
                <a:latin typeface="Trebuchet MS"/>
                <a:cs typeface="Trebuchet MS"/>
              </a:rPr>
              <a:t>t</a:t>
            </a:r>
            <a:r>
              <a:rPr sz="2400" spc="-185" dirty="0">
                <a:latin typeface="Trebuchet MS"/>
                <a:cs typeface="Trebuchet MS"/>
              </a:rPr>
              <a:t>r</a:t>
            </a:r>
            <a:r>
              <a:rPr sz="2400" spc="-95" dirty="0">
                <a:latin typeface="Trebuchet MS"/>
                <a:cs typeface="Trebuchet MS"/>
              </a:rPr>
              <a:t>i</a:t>
            </a:r>
            <a:r>
              <a:rPr sz="2400" spc="35" dirty="0">
                <a:latin typeface="Trebuchet MS"/>
                <a:cs typeface="Trebuchet MS"/>
              </a:rPr>
              <a:t>n</a:t>
            </a:r>
            <a:r>
              <a:rPr sz="2400" spc="-85" dirty="0">
                <a:latin typeface="Trebuchet MS"/>
                <a:cs typeface="Trebuchet MS"/>
              </a:rPr>
              <a:t>g</a:t>
            </a:r>
            <a:r>
              <a:rPr sz="2400" spc="-285" dirty="0">
                <a:latin typeface="Trebuchet MS"/>
                <a:cs typeface="Trebuchet MS"/>
              </a:rPr>
              <a:t>.</a:t>
            </a:r>
            <a:r>
              <a:rPr sz="2400" spc="-20" dirty="0">
                <a:latin typeface="Trebuchet MS"/>
                <a:cs typeface="Trebuchet MS"/>
              </a:rPr>
              <a:t>d</a:t>
            </a:r>
            <a:r>
              <a:rPr sz="2400" spc="-10" dirty="0">
                <a:latin typeface="Trebuchet MS"/>
                <a:cs typeface="Trebuchet MS"/>
              </a:rPr>
              <a:t>e</a:t>
            </a:r>
            <a:r>
              <a:rPr sz="2400" spc="220" dirty="0">
                <a:latin typeface="Trebuchet MS"/>
                <a:cs typeface="Trebuchet MS"/>
              </a:rPr>
              <a:t>s</a:t>
            </a:r>
            <a:r>
              <a:rPr sz="2400" spc="80" dirty="0">
                <a:latin typeface="Trebuchet MS"/>
                <a:cs typeface="Trebuchet MS"/>
              </a:rPr>
              <a:t>c</a:t>
            </a:r>
            <a:r>
              <a:rPr sz="2400" spc="-185" dirty="0">
                <a:latin typeface="Trebuchet MS"/>
                <a:cs typeface="Trebuchet MS"/>
              </a:rPr>
              <a:t>r</a:t>
            </a:r>
            <a:r>
              <a:rPr sz="2400" spc="-95" dirty="0">
                <a:latin typeface="Trebuchet MS"/>
                <a:cs typeface="Trebuchet MS"/>
              </a:rPr>
              <a:t>i</a:t>
            </a:r>
            <a:r>
              <a:rPr sz="2400" spc="-105" dirty="0">
                <a:latin typeface="Trebuchet MS"/>
                <a:cs typeface="Trebuchet MS"/>
              </a:rPr>
              <a:t>p</a:t>
            </a:r>
            <a:r>
              <a:rPr sz="2400" spc="-95" dirty="0">
                <a:latin typeface="Trebuchet MS"/>
                <a:cs typeface="Trebuchet MS"/>
              </a:rPr>
              <a:t>ti</a:t>
            </a:r>
            <a:r>
              <a:rPr sz="2400" spc="55" dirty="0">
                <a:latin typeface="Trebuchet MS"/>
                <a:cs typeface="Trebuchet MS"/>
              </a:rPr>
              <a:t>o</a:t>
            </a:r>
            <a:r>
              <a:rPr sz="2400" spc="-5" dirty="0">
                <a:latin typeface="Trebuchet MS"/>
                <a:cs typeface="Trebuchet MS"/>
              </a:rPr>
              <a:t>n</a:t>
            </a:r>
            <a:r>
              <a:rPr sz="2400" spc="-220" dirty="0">
                <a:latin typeface="Trebuchet MS"/>
                <a:cs typeface="Trebuchet MS"/>
              </a:rPr>
              <a:t>),</a:t>
            </a:r>
            <a:endParaRPr sz="2400">
              <a:latin typeface="Trebuchet MS"/>
              <a:cs typeface="Trebuchet MS"/>
            </a:endParaRPr>
          </a:p>
          <a:p>
            <a:pPr marL="1424305">
              <a:lnSpc>
                <a:spcPct val="100000"/>
              </a:lnSpc>
              <a:spcBef>
                <a:spcPts val="1250"/>
              </a:spcBef>
            </a:pPr>
            <a:r>
              <a:rPr sz="2400" spc="-215" dirty="0">
                <a:latin typeface="Trebuchet MS"/>
                <a:cs typeface="Trebuchet MS"/>
              </a:rPr>
              <a:t>f</a:t>
            </a:r>
            <a:r>
              <a:rPr sz="2400" spc="55" dirty="0">
                <a:latin typeface="Trebuchet MS"/>
                <a:cs typeface="Trebuchet MS"/>
              </a:rPr>
              <a:t>o</a:t>
            </a:r>
            <a:r>
              <a:rPr sz="2400" spc="35" dirty="0">
                <a:latin typeface="Trebuchet MS"/>
                <a:cs typeface="Trebuchet MS"/>
              </a:rPr>
              <a:t>n</a:t>
            </a:r>
            <a:r>
              <a:rPr sz="2400" spc="-210" dirty="0">
                <a:latin typeface="Trebuchet MS"/>
                <a:cs typeface="Trebuchet MS"/>
              </a:rPr>
              <a:t>t</a:t>
            </a:r>
            <a:r>
              <a:rPr sz="2400" spc="50" dirty="0">
                <a:latin typeface="Trebuchet MS"/>
                <a:cs typeface="Trebuchet MS"/>
              </a:rPr>
              <a:t>W</a:t>
            </a:r>
            <a:r>
              <a:rPr sz="2400" spc="-110" dirty="0">
                <a:latin typeface="Trebuchet MS"/>
                <a:cs typeface="Trebuchet MS"/>
              </a:rPr>
              <a:t>e</a:t>
            </a:r>
            <a:r>
              <a:rPr sz="2400" spc="-95" dirty="0">
                <a:latin typeface="Trebuchet MS"/>
                <a:cs typeface="Trebuchet MS"/>
              </a:rPr>
              <a:t>i</a:t>
            </a:r>
            <a:r>
              <a:rPr sz="2400" spc="-10" dirty="0">
                <a:latin typeface="Trebuchet MS"/>
                <a:cs typeface="Trebuchet MS"/>
              </a:rPr>
              <a:t>g</a:t>
            </a:r>
            <a:r>
              <a:rPr sz="2400" spc="-40" dirty="0">
                <a:latin typeface="Trebuchet MS"/>
                <a:cs typeface="Trebuchet MS"/>
              </a:rPr>
              <a:t>h</a:t>
            </a:r>
            <a:r>
              <a:rPr sz="2400" spc="-180" dirty="0">
                <a:latin typeface="Trebuchet MS"/>
                <a:cs typeface="Trebuchet MS"/>
              </a:rPr>
              <a:t>t</a:t>
            </a:r>
            <a:r>
              <a:rPr sz="2400" spc="-200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235" dirty="0">
                <a:latin typeface="Trebuchet MS"/>
                <a:cs typeface="Trebuchet MS"/>
              </a:rPr>
              <a:t> </a:t>
            </a:r>
            <a:r>
              <a:rPr sz="2400" spc="-65" dirty="0">
                <a:latin typeface="Trebuchet MS"/>
                <a:cs typeface="Trebuchet MS"/>
              </a:rPr>
              <a:t>F</a:t>
            </a:r>
            <a:r>
              <a:rPr sz="2400" spc="60" dirty="0">
                <a:latin typeface="Trebuchet MS"/>
                <a:cs typeface="Trebuchet MS"/>
              </a:rPr>
              <a:t>o</a:t>
            </a:r>
            <a:r>
              <a:rPr sz="2400" spc="35" dirty="0">
                <a:latin typeface="Trebuchet MS"/>
                <a:cs typeface="Trebuchet MS"/>
              </a:rPr>
              <a:t>n</a:t>
            </a:r>
            <a:r>
              <a:rPr sz="2400" spc="-204" dirty="0">
                <a:latin typeface="Trebuchet MS"/>
                <a:cs typeface="Trebuchet MS"/>
              </a:rPr>
              <a:t>t</a:t>
            </a:r>
            <a:r>
              <a:rPr sz="2400" spc="55" dirty="0">
                <a:latin typeface="Trebuchet MS"/>
                <a:cs typeface="Trebuchet MS"/>
              </a:rPr>
              <a:t>W</a:t>
            </a:r>
            <a:r>
              <a:rPr sz="2400" spc="-40" dirty="0">
                <a:latin typeface="Trebuchet MS"/>
                <a:cs typeface="Trebuchet MS"/>
              </a:rPr>
              <a:t>e</a:t>
            </a:r>
            <a:r>
              <a:rPr sz="2400" spc="-160" dirty="0">
                <a:latin typeface="Trebuchet MS"/>
                <a:cs typeface="Trebuchet MS"/>
              </a:rPr>
              <a:t>i</a:t>
            </a:r>
            <a:r>
              <a:rPr sz="2400" spc="-10" dirty="0">
                <a:latin typeface="Trebuchet MS"/>
                <a:cs typeface="Trebuchet MS"/>
              </a:rPr>
              <a:t>g</a:t>
            </a:r>
            <a:r>
              <a:rPr sz="2400" spc="-40" dirty="0">
                <a:latin typeface="Trebuchet MS"/>
                <a:cs typeface="Trebuchet MS"/>
              </a:rPr>
              <a:t>h</a:t>
            </a:r>
            <a:r>
              <a:rPr sz="2400" spc="-135" dirty="0">
                <a:latin typeface="Trebuchet MS"/>
                <a:cs typeface="Trebuchet MS"/>
              </a:rPr>
              <a:t>t</a:t>
            </a:r>
            <a:r>
              <a:rPr sz="2400" spc="-210" dirty="0">
                <a:latin typeface="Trebuchet MS"/>
                <a:cs typeface="Trebuchet MS"/>
              </a:rPr>
              <a:t>.</a:t>
            </a:r>
            <a:r>
              <a:rPr sz="2400" spc="-85" dirty="0">
                <a:latin typeface="Trebuchet MS"/>
                <a:cs typeface="Trebuchet MS"/>
              </a:rPr>
              <a:t>L</a:t>
            </a:r>
            <a:r>
              <a:rPr sz="2400" spc="-20" dirty="0">
                <a:latin typeface="Trebuchet MS"/>
                <a:cs typeface="Trebuchet MS"/>
              </a:rPr>
              <a:t>i</a:t>
            </a:r>
            <a:r>
              <a:rPr sz="2400" spc="-80" dirty="0">
                <a:latin typeface="Trebuchet MS"/>
                <a:cs typeface="Trebuchet MS"/>
              </a:rPr>
              <a:t>g</a:t>
            </a:r>
            <a:r>
              <a:rPr sz="2400" spc="35" dirty="0">
                <a:latin typeface="Trebuchet MS"/>
                <a:cs typeface="Trebuchet MS"/>
              </a:rPr>
              <a:t>h</a:t>
            </a:r>
            <a:r>
              <a:rPr sz="2400" spc="-215" dirty="0">
                <a:latin typeface="Trebuchet MS"/>
                <a:cs typeface="Trebuchet MS"/>
              </a:rPr>
              <a:t>t</a:t>
            </a:r>
            <a:r>
              <a:rPr sz="2400" spc="-200" dirty="0">
                <a:latin typeface="Trebuchet MS"/>
                <a:cs typeface="Trebuchet MS"/>
              </a:rPr>
              <a:t>,</a:t>
            </a:r>
            <a:endParaRPr sz="2400">
              <a:latin typeface="Trebuchet MS"/>
              <a:cs typeface="Trebuchet MS"/>
            </a:endParaRPr>
          </a:p>
          <a:p>
            <a:pPr marL="1424305">
              <a:lnSpc>
                <a:spcPct val="100000"/>
              </a:lnSpc>
              <a:spcBef>
                <a:spcPts val="1245"/>
              </a:spcBef>
            </a:pPr>
            <a:r>
              <a:rPr sz="2400" spc="-215" dirty="0">
                <a:latin typeface="Trebuchet MS"/>
                <a:cs typeface="Trebuchet MS"/>
              </a:rPr>
              <a:t>f</a:t>
            </a:r>
            <a:r>
              <a:rPr sz="2400" spc="55" dirty="0">
                <a:latin typeface="Trebuchet MS"/>
                <a:cs typeface="Trebuchet MS"/>
              </a:rPr>
              <a:t>o</a:t>
            </a:r>
            <a:r>
              <a:rPr sz="2400" spc="30" dirty="0">
                <a:latin typeface="Trebuchet MS"/>
                <a:cs typeface="Trebuchet MS"/>
              </a:rPr>
              <a:t>n</a:t>
            </a:r>
            <a:r>
              <a:rPr sz="2400" spc="-204" dirty="0">
                <a:latin typeface="Trebuchet MS"/>
                <a:cs typeface="Trebuchet MS"/>
              </a:rPr>
              <a:t>t</a:t>
            </a:r>
            <a:r>
              <a:rPr sz="2400" spc="195" dirty="0">
                <a:latin typeface="Trebuchet MS"/>
                <a:cs typeface="Trebuchet MS"/>
              </a:rPr>
              <a:t>S</a:t>
            </a:r>
            <a:r>
              <a:rPr sz="2400" spc="-95" dirty="0">
                <a:latin typeface="Trebuchet MS"/>
                <a:cs typeface="Trebuchet MS"/>
              </a:rPr>
              <a:t>i</a:t>
            </a:r>
            <a:r>
              <a:rPr sz="2400" spc="-170" dirty="0">
                <a:latin typeface="Trebuchet MS"/>
                <a:cs typeface="Trebuchet MS"/>
              </a:rPr>
              <a:t>z</a:t>
            </a:r>
            <a:r>
              <a:rPr sz="2400" spc="-45" dirty="0">
                <a:latin typeface="Trebuchet MS"/>
                <a:cs typeface="Trebuchet MS"/>
              </a:rPr>
              <a:t>e</a:t>
            </a:r>
            <a:r>
              <a:rPr sz="2400" spc="-210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210" dirty="0">
                <a:latin typeface="Trebuchet MS"/>
                <a:cs typeface="Trebuchet MS"/>
              </a:rPr>
              <a:t> </a:t>
            </a:r>
            <a:r>
              <a:rPr sz="2400" spc="10" dirty="0">
                <a:latin typeface="Trebuchet MS"/>
                <a:cs typeface="Trebuchet MS"/>
              </a:rPr>
              <a:t>16</a:t>
            </a:r>
            <a:r>
              <a:rPr sz="2400" spc="-210" dirty="0">
                <a:latin typeface="Trebuchet MS"/>
                <a:cs typeface="Trebuchet MS"/>
              </a:rPr>
              <a:t>.</a:t>
            </a:r>
            <a:r>
              <a:rPr sz="2400" spc="150" dirty="0">
                <a:latin typeface="Trebuchet MS"/>
                <a:cs typeface="Trebuchet MS"/>
              </a:rPr>
              <a:t>s</a:t>
            </a:r>
            <a:r>
              <a:rPr sz="2400" spc="-65" dirty="0">
                <a:latin typeface="Trebuchet MS"/>
                <a:cs typeface="Trebuchet MS"/>
              </a:rPr>
              <a:t>p</a:t>
            </a:r>
            <a:r>
              <a:rPr sz="2400" spc="-195" dirty="0">
                <a:latin typeface="Trebuchet MS"/>
                <a:cs typeface="Trebuchet MS"/>
              </a:rPr>
              <a:t>,</a:t>
            </a:r>
            <a:endParaRPr sz="2400">
              <a:latin typeface="Trebuchet MS"/>
              <a:cs typeface="Trebuchet MS"/>
            </a:endParaRPr>
          </a:p>
          <a:p>
            <a:pPr marL="1424305">
              <a:lnSpc>
                <a:spcPct val="100000"/>
              </a:lnSpc>
              <a:spcBef>
                <a:spcPts val="1175"/>
              </a:spcBef>
            </a:pPr>
            <a:r>
              <a:rPr sz="2400" spc="-204" dirty="0">
                <a:latin typeface="Trebuchet MS"/>
                <a:cs typeface="Trebuchet MS"/>
              </a:rPr>
              <a:t>t</a:t>
            </a:r>
            <a:r>
              <a:rPr sz="2400" spc="-40" dirty="0">
                <a:latin typeface="Trebuchet MS"/>
                <a:cs typeface="Trebuchet MS"/>
              </a:rPr>
              <a:t>e</a:t>
            </a:r>
            <a:r>
              <a:rPr sz="2400" spc="-155" dirty="0">
                <a:latin typeface="Trebuchet MS"/>
                <a:cs typeface="Trebuchet MS"/>
              </a:rPr>
              <a:t>x</a:t>
            </a:r>
            <a:r>
              <a:rPr sz="2400" spc="-204" dirty="0">
                <a:latin typeface="Trebuchet MS"/>
                <a:cs typeface="Trebuchet MS"/>
              </a:rPr>
              <a:t>t</a:t>
            </a:r>
            <a:r>
              <a:rPr sz="2400" spc="5" dirty="0">
                <a:latin typeface="Trebuchet MS"/>
                <a:cs typeface="Trebuchet MS"/>
              </a:rPr>
              <a:t>A</a:t>
            </a:r>
            <a:r>
              <a:rPr sz="2400" spc="-110" dirty="0">
                <a:latin typeface="Trebuchet MS"/>
                <a:cs typeface="Trebuchet MS"/>
              </a:rPr>
              <a:t>l</a:t>
            </a:r>
            <a:r>
              <a:rPr sz="2400" spc="-95" dirty="0">
                <a:latin typeface="Trebuchet MS"/>
                <a:cs typeface="Trebuchet MS"/>
              </a:rPr>
              <a:t>i</a:t>
            </a:r>
            <a:r>
              <a:rPr sz="2400" spc="-85" dirty="0">
                <a:latin typeface="Trebuchet MS"/>
                <a:cs typeface="Trebuchet MS"/>
              </a:rPr>
              <a:t>g</a:t>
            </a:r>
            <a:r>
              <a:rPr sz="2400" spc="10" dirty="0">
                <a:latin typeface="Trebuchet MS"/>
                <a:cs typeface="Trebuchet MS"/>
              </a:rPr>
              <a:t>n</a:t>
            </a:r>
            <a:r>
              <a:rPr sz="2400" spc="-200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235" dirty="0">
                <a:latin typeface="Trebuchet MS"/>
                <a:cs typeface="Trebuchet MS"/>
              </a:rPr>
              <a:t> </a:t>
            </a:r>
            <a:r>
              <a:rPr sz="2400" spc="-420" dirty="0">
                <a:latin typeface="Trebuchet MS"/>
                <a:cs typeface="Trebuchet MS"/>
              </a:rPr>
              <a:t>T</a:t>
            </a:r>
            <a:r>
              <a:rPr sz="2400" spc="-114" dirty="0">
                <a:latin typeface="Trebuchet MS"/>
                <a:cs typeface="Trebuchet MS"/>
              </a:rPr>
              <a:t>e</a:t>
            </a:r>
            <a:r>
              <a:rPr sz="2400" spc="-155" dirty="0">
                <a:latin typeface="Trebuchet MS"/>
                <a:cs typeface="Trebuchet MS"/>
              </a:rPr>
              <a:t>x</a:t>
            </a:r>
            <a:r>
              <a:rPr sz="2400" spc="-130" dirty="0">
                <a:latin typeface="Trebuchet MS"/>
                <a:cs typeface="Trebuchet MS"/>
              </a:rPr>
              <a:t>t</a:t>
            </a:r>
            <a:r>
              <a:rPr sz="2400" spc="-70" dirty="0">
                <a:latin typeface="Trebuchet MS"/>
                <a:cs typeface="Trebuchet MS"/>
              </a:rPr>
              <a:t>A</a:t>
            </a:r>
            <a:r>
              <a:rPr sz="2400" spc="-40" dirty="0">
                <a:latin typeface="Trebuchet MS"/>
                <a:cs typeface="Trebuchet MS"/>
              </a:rPr>
              <a:t>l</a:t>
            </a:r>
            <a:r>
              <a:rPr sz="2400" spc="-165" dirty="0">
                <a:latin typeface="Trebuchet MS"/>
                <a:cs typeface="Trebuchet MS"/>
              </a:rPr>
              <a:t>i</a:t>
            </a:r>
            <a:r>
              <a:rPr sz="2400" spc="-15" dirty="0">
                <a:latin typeface="Trebuchet MS"/>
                <a:cs typeface="Trebuchet MS"/>
              </a:rPr>
              <a:t>g</a:t>
            </a:r>
            <a:r>
              <a:rPr sz="2400" spc="30" dirty="0">
                <a:latin typeface="Trebuchet MS"/>
                <a:cs typeface="Trebuchet MS"/>
              </a:rPr>
              <a:t>n</a:t>
            </a:r>
            <a:r>
              <a:rPr sz="2400" spc="-285" dirty="0">
                <a:latin typeface="Trebuchet MS"/>
                <a:cs typeface="Trebuchet MS"/>
              </a:rPr>
              <a:t>.</a:t>
            </a:r>
            <a:r>
              <a:rPr sz="2400" spc="210" dirty="0">
                <a:latin typeface="Trebuchet MS"/>
                <a:cs typeface="Trebuchet MS"/>
              </a:rPr>
              <a:t>C</a:t>
            </a:r>
            <a:r>
              <a:rPr sz="2400" spc="-40" dirty="0">
                <a:latin typeface="Trebuchet MS"/>
                <a:cs typeface="Trebuchet MS"/>
              </a:rPr>
              <a:t>en</a:t>
            </a:r>
            <a:r>
              <a:rPr sz="2400" spc="-204" dirty="0">
                <a:latin typeface="Trebuchet MS"/>
                <a:cs typeface="Trebuchet MS"/>
              </a:rPr>
              <a:t>t</a:t>
            </a:r>
            <a:r>
              <a:rPr sz="2400" spc="-40" dirty="0">
                <a:latin typeface="Trebuchet MS"/>
                <a:cs typeface="Trebuchet MS"/>
              </a:rPr>
              <a:t>e</a:t>
            </a:r>
            <a:r>
              <a:rPr sz="2400" spc="-285" dirty="0">
                <a:latin typeface="Trebuchet MS"/>
                <a:cs typeface="Trebuchet MS"/>
              </a:rPr>
              <a:t>r</a:t>
            </a:r>
            <a:r>
              <a:rPr sz="2400" spc="-195" dirty="0">
                <a:latin typeface="Trebuchet MS"/>
                <a:cs typeface="Trebuchet MS"/>
              </a:rPr>
              <a:t>,</a:t>
            </a:r>
            <a:endParaRPr sz="2400">
              <a:latin typeface="Trebuchet MS"/>
              <a:cs typeface="Trebuchet MS"/>
            </a:endParaRPr>
          </a:p>
          <a:p>
            <a:pPr marL="1176655">
              <a:lnSpc>
                <a:spcPct val="100000"/>
              </a:lnSpc>
              <a:spcBef>
                <a:spcPts val="1250"/>
              </a:spcBef>
            </a:pPr>
            <a:r>
              <a:rPr sz="2400" spc="-180" dirty="0">
                <a:latin typeface="Trebuchet MS"/>
                <a:cs typeface="Trebuchet MS"/>
              </a:rPr>
              <a:t>)</a:t>
            </a:r>
            <a:endParaRPr sz="2400">
              <a:latin typeface="Trebuchet MS"/>
              <a:cs typeface="Trebuchet MS"/>
            </a:endParaRPr>
          </a:p>
          <a:p>
            <a:pPr marL="1176655">
              <a:lnSpc>
                <a:spcPct val="100000"/>
              </a:lnSpc>
              <a:spcBef>
                <a:spcPts val="1250"/>
              </a:spcBef>
            </a:pPr>
            <a:r>
              <a:rPr sz="2400" spc="-200" dirty="0">
                <a:latin typeface="Trebuchet MS"/>
                <a:cs typeface="Trebuchet MS"/>
              </a:rPr>
              <a:t>Text(</a:t>
            </a:r>
            <a:endParaRPr sz="2400">
              <a:latin typeface="Trebuchet MS"/>
              <a:cs typeface="Trebuchet MS"/>
            </a:endParaRPr>
          </a:p>
          <a:p>
            <a:pPr marL="1424305">
              <a:lnSpc>
                <a:spcPts val="4130"/>
              </a:lnSpc>
              <a:spcBef>
                <a:spcPts val="340"/>
              </a:spcBef>
            </a:pPr>
            <a:r>
              <a:rPr sz="2400" spc="-220" dirty="0">
                <a:latin typeface="Trebuchet MS"/>
                <a:cs typeface="Trebuchet MS"/>
              </a:rPr>
              <a:t>Text</a:t>
            </a:r>
            <a:r>
              <a:rPr sz="2400" spc="-225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204" dirty="0">
                <a:latin typeface="Trebuchet MS"/>
                <a:cs typeface="Trebuchet MS"/>
              </a:rPr>
              <a:t> </a:t>
            </a:r>
            <a:r>
              <a:rPr sz="2400" spc="-30" dirty="0">
                <a:latin typeface="Trebuchet MS"/>
                <a:cs typeface="Trebuchet MS"/>
              </a:rPr>
              <a:t>stringResource(id</a:t>
            </a:r>
            <a:r>
              <a:rPr sz="2400" spc="-185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260" dirty="0">
                <a:latin typeface="Trebuchet MS"/>
                <a:cs typeface="Trebuchet MS"/>
              </a:rPr>
              <a:t> </a:t>
            </a:r>
            <a:r>
              <a:rPr sz="2400" spc="-75" dirty="0">
                <a:latin typeface="Trebuchet MS"/>
                <a:cs typeface="Trebuchet MS"/>
              </a:rPr>
              <a:t>R.string.plan),</a:t>
            </a:r>
            <a:r>
              <a:rPr sz="2400" spc="-204" dirty="0">
                <a:latin typeface="Trebuchet MS"/>
                <a:cs typeface="Trebuchet MS"/>
              </a:rPr>
              <a:t> </a:t>
            </a:r>
            <a:r>
              <a:rPr sz="2400" spc="-10" dirty="0">
                <a:latin typeface="Trebuchet MS"/>
                <a:cs typeface="Trebuchet MS"/>
              </a:rPr>
              <a:t>color</a:t>
            </a:r>
            <a:r>
              <a:rPr sz="2400" spc="-250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235" dirty="0">
                <a:latin typeface="Trebuchet MS"/>
                <a:cs typeface="Trebuchet MS"/>
              </a:rPr>
              <a:t> </a:t>
            </a:r>
            <a:r>
              <a:rPr sz="2400" spc="-95" dirty="0">
                <a:latin typeface="Trebuchet MS"/>
                <a:cs typeface="Trebuchet MS"/>
              </a:rPr>
              <a:t>Color.Gray, </a:t>
            </a:r>
            <a:r>
              <a:rPr sz="2400" spc="-710" dirty="0">
                <a:latin typeface="Trebuchet MS"/>
                <a:cs typeface="Trebuchet MS"/>
              </a:rPr>
              <a:t> </a:t>
            </a:r>
            <a:r>
              <a:rPr sz="2400" spc="-215" dirty="0">
                <a:latin typeface="Trebuchet MS"/>
                <a:cs typeface="Trebuchet MS"/>
              </a:rPr>
              <a:t>f</a:t>
            </a:r>
            <a:r>
              <a:rPr sz="2400" spc="55" dirty="0">
                <a:latin typeface="Trebuchet MS"/>
                <a:cs typeface="Trebuchet MS"/>
              </a:rPr>
              <a:t>o</a:t>
            </a:r>
            <a:r>
              <a:rPr sz="2400" spc="30" dirty="0">
                <a:latin typeface="Trebuchet MS"/>
                <a:cs typeface="Trebuchet MS"/>
              </a:rPr>
              <a:t>n</a:t>
            </a:r>
            <a:r>
              <a:rPr sz="2400" spc="-204" dirty="0">
                <a:latin typeface="Trebuchet MS"/>
                <a:cs typeface="Trebuchet MS"/>
              </a:rPr>
              <a:t>t</a:t>
            </a:r>
            <a:r>
              <a:rPr sz="2400" spc="195" dirty="0">
                <a:latin typeface="Trebuchet MS"/>
                <a:cs typeface="Trebuchet MS"/>
              </a:rPr>
              <a:t>S</a:t>
            </a:r>
            <a:r>
              <a:rPr sz="2400" spc="-95" dirty="0">
                <a:latin typeface="Trebuchet MS"/>
                <a:cs typeface="Trebuchet MS"/>
              </a:rPr>
              <a:t>i</a:t>
            </a:r>
            <a:r>
              <a:rPr sz="2400" spc="-170" dirty="0">
                <a:latin typeface="Trebuchet MS"/>
                <a:cs typeface="Trebuchet MS"/>
              </a:rPr>
              <a:t>z</a:t>
            </a:r>
            <a:r>
              <a:rPr sz="2400" spc="-45" dirty="0">
                <a:latin typeface="Trebuchet MS"/>
                <a:cs typeface="Trebuchet MS"/>
              </a:rPr>
              <a:t>e</a:t>
            </a:r>
            <a:r>
              <a:rPr sz="2400" spc="-210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210" dirty="0">
                <a:latin typeface="Trebuchet MS"/>
                <a:cs typeface="Trebuchet MS"/>
              </a:rPr>
              <a:t> </a:t>
            </a:r>
            <a:r>
              <a:rPr sz="2400" spc="10" dirty="0">
                <a:latin typeface="Trebuchet MS"/>
                <a:cs typeface="Trebuchet MS"/>
              </a:rPr>
              <a:t>16</a:t>
            </a:r>
            <a:r>
              <a:rPr sz="2400" spc="-210" dirty="0">
                <a:latin typeface="Trebuchet MS"/>
                <a:cs typeface="Trebuchet MS"/>
              </a:rPr>
              <a:t>.</a:t>
            </a:r>
            <a:r>
              <a:rPr sz="2400" spc="150" dirty="0">
                <a:latin typeface="Trebuchet MS"/>
                <a:cs typeface="Trebuchet MS"/>
              </a:rPr>
              <a:t>s</a:t>
            </a:r>
            <a:r>
              <a:rPr sz="2400" spc="10" dirty="0">
                <a:latin typeface="Trebuchet MS"/>
                <a:cs typeface="Trebuchet MS"/>
              </a:rPr>
              <a:t>p</a:t>
            </a:r>
            <a:endParaRPr sz="2400">
              <a:latin typeface="Trebuchet MS"/>
              <a:cs typeface="Trebuchet MS"/>
            </a:endParaRPr>
          </a:p>
          <a:p>
            <a:pPr marL="1176655">
              <a:lnSpc>
                <a:spcPct val="100000"/>
              </a:lnSpc>
              <a:spcBef>
                <a:spcPts val="905"/>
              </a:spcBef>
            </a:pPr>
            <a:r>
              <a:rPr sz="2400" spc="-180" dirty="0">
                <a:latin typeface="Trebuchet MS"/>
                <a:cs typeface="Trebuchet MS"/>
              </a:rPr>
              <a:t>)</a:t>
            </a:r>
            <a:endParaRPr sz="2400">
              <a:latin typeface="Trebuchet MS"/>
              <a:cs typeface="Trebuchet MS"/>
            </a:endParaRPr>
          </a:p>
          <a:p>
            <a:pPr marL="929005">
              <a:lnSpc>
                <a:spcPct val="100000"/>
              </a:lnSpc>
              <a:spcBef>
                <a:spcPts val="1175"/>
              </a:spcBef>
            </a:pPr>
            <a:r>
              <a:rPr sz="2400" spc="-175" dirty="0">
                <a:latin typeface="Trebuchet MS"/>
                <a:cs typeface="Trebuchet MS"/>
              </a:rPr>
              <a:t>}</a:t>
            </a:r>
            <a:endParaRPr sz="2400">
              <a:latin typeface="Trebuchet MS"/>
              <a:cs typeface="Trebuchet MS"/>
            </a:endParaRPr>
          </a:p>
          <a:p>
            <a:pPr marL="681355">
              <a:lnSpc>
                <a:spcPct val="100000"/>
              </a:lnSpc>
              <a:spcBef>
                <a:spcPts val="1250"/>
              </a:spcBef>
            </a:pPr>
            <a:r>
              <a:rPr sz="2400" spc="-175" dirty="0">
                <a:latin typeface="Trebuchet MS"/>
                <a:cs typeface="Trebuchet MS"/>
              </a:rPr>
              <a:t>}</a:t>
            </a:r>
            <a:endParaRPr sz="2400">
              <a:latin typeface="Trebuchet MS"/>
              <a:cs typeface="Trebuchet MS"/>
            </a:endParaRPr>
          </a:p>
          <a:p>
            <a:pPr marL="742950">
              <a:lnSpc>
                <a:spcPct val="100000"/>
              </a:lnSpc>
              <a:spcBef>
                <a:spcPts val="1245"/>
              </a:spcBef>
            </a:pPr>
            <a:r>
              <a:rPr sz="2400" spc="195" dirty="0">
                <a:latin typeface="Trebuchet MS"/>
                <a:cs typeface="Trebuchet MS"/>
              </a:rPr>
              <a:t>S</a:t>
            </a:r>
            <a:r>
              <a:rPr sz="2400" spc="25" dirty="0">
                <a:latin typeface="Trebuchet MS"/>
                <a:cs typeface="Trebuchet MS"/>
              </a:rPr>
              <a:t>pa</a:t>
            </a:r>
            <a:r>
              <a:rPr sz="2400" spc="40" dirty="0">
                <a:latin typeface="Trebuchet MS"/>
                <a:cs typeface="Trebuchet MS"/>
              </a:rPr>
              <a:t>c</a:t>
            </a:r>
            <a:r>
              <a:rPr sz="2400" spc="-40" dirty="0">
                <a:latin typeface="Trebuchet MS"/>
                <a:cs typeface="Trebuchet MS"/>
              </a:rPr>
              <a:t>e</a:t>
            </a:r>
            <a:r>
              <a:rPr sz="2400" spc="-114" dirty="0">
                <a:latin typeface="Trebuchet MS"/>
                <a:cs typeface="Trebuchet MS"/>
              </a:rPr>
              <a:t>r</a:t>
            </a:r>
            <a:r>
              <a:rPr sz="2400" spc="-210" dirty="0">
                <a:latin typeface="Trebuchet MS"/>
                <a:cs typeface="Trebuchet MS"/>
              </a:rPr>
              <a:t>(</a:t>
            </a:r>
            <a:r>
              <a:rPr sz="2400" spc="30" dirty="0">
                <a:latin typeface="Trebuchet MS"/>
                <a:cs typeface="Trebuchet MS"/>
              </a:rPr>
              <a:t>m</a:t>
            </a:r>
            <a:r>
              <a:rPr sz="2400" spc="55" dirty="0">
                <a:latin typeface="Trebuchet MS"/>
                <a:cs typeface="Trebuchet MS"/>
              </a:rPr>
              <a:t>o</a:t>
            </a:r>
            <a:r>
              <a:rPr sz="2400" spc="-70" dirty="0">
                <a:latin typeface="Trebuchet MS"/>
                <a:cs typeface="Trebuchet MS"/>
              </a:rPr>
              <a:t>d</a:t>
            </a:r>
            <a:r>
              <a:rPr sz="2400" spc="-10" dirty="0">
                <a:latin typeface="Trebuchet MS"/>
                <a:cs typeface="Trebuchet MS"/>
              </a:rPr>
              <a:t>i</a:t>
            </a:r>
            <a:r>
              <a:rPr sz="2400" spc="-215" dirty="0">
                <a:latin typeface="Trebuchet MS"/>
                <a:cs typeface="Trebuchet MS"/>
              </a:rPr>
              <a:t>f</a:t>
            </a:r>
            <a:r>
              <a:rPr sz="2400" spc="-95" dirty="0">
                <a:latin typeface="Trebuchet MS"/>
                <a:cs typeface="Trebuchet MS"/>
              </a:rPr>
              <a:t>i</a:t>
            </a:r>
            <a:r>
              <a:rPr sz="2400" spc="-40" dirty="0">
                <a:latin typeface="Trebuchet MS"/>
                <a:cs typeface="Trebuchet MS"/>
              </a:rPr>
              <a:t>e</a:t>
            </a:r>
            <a:r>
              <a:rPr sz="2400" spc="-130" dirty="0">
                <a:latin typeface="Trebuchet MS"/>
                <a:cs typeface="Trebuchet MS"/>
              </a:rPr>
              <a:t>r</a:t>
            </a:r>
            <a:r>
              <a:rPr sz="2400" spc="-254" dirty="0">
                <a:latin typeface="Trebuchet MS"/>
                <a:cs typeface="Trebuchet MS"/>
              </a:rPr>
              <a:t> </a:t>
            </a:r>
            <a:r>
              <a:rPr sz="2400" spc="20" dirty="0">
                <a:latin typeface="Trebuchet MS"/>
                <a:cs typeface="Trebuchet MS"/>
              </a:rPr>
              <a:t>=</a:t>
            </a:r>
            <a:r>
              <a:rPr sz="2400" spc="-220" dirty="0">
                <a:latin typeface="Trebuchet MS"/>
                <a:cs typeface="Trebuchet MS"/>
              </a:rPr>
              <a:t> </a:t>
            </a:r>
            <a:r>
              <a:rPr sz="2400" spc="170" dirty="0">
                <a:latin typeface="Trebuchet MS"/>
                <a:cs typeface="Trebuchet MS"/>
              </a:rPr>
              <a:t>M</a:t>
            </a:r>
            <a:r>
              <a:rPr sz="2400" spc="55" dirty="0">
                <a:latin typeface="Trebuchet MS"/>
                <a:cs typeface="Trebuchet MS"/>
              </a:rPr>
              <a:t>o</a:t>
            </a:r>
            <a:r>
              <a:rPr sz="2400" spc="-70" dirty="0">
                <a:latin typeface="Trebuchet MS"/>
                <a:cs typeface="Trebuchet MS"/>
              </a:rPr>
              <a:t>d</a:t>
            </a:r>
            <a:r>
              <a:rPr sz="2400" spc="-10" dirty="0">
                <a:latin typeface="Trebuchet MS"/>
                <a:cs typeface="Trebuchet MS"/>
              </a:rPr>
              <a:t>i</a:t>
            </a:r>
            <a:r>
              <a:rPr sz="2400" spc="-215" dirty="0">
                <a:latin typeface="Trebuchet MS"/>
                <a:cs typeface="Trebuchet MS"/>
              </a:rPr>
              <a:t>f</a:t>
            </a:r>
            <a:r>
              <a:rPr sz="2400" spc="-95" dirty="0">
                <a:latin typeface="Trebuchet MS"/>
                <a:cs typeface="Trebuchet MS"/>
              </a:rPr>
              <a:t>i</a:t>
            </a:r>
            <a:r>
              <a:rPr sz="2400" spc="-40" dirty="0">
                <a:latin typeface="Trebuchet MS"/>
                <a:cs typeface="Trebuchet MS"/>
              </a:rPr>
              <a:t>e</a:t>
            </a:r>
            <a:r>
              <a:rPr sz="2400" spc="-335" dirty="0">
                <a:latin typeface="Trebuchet MS"/>
                <a:cs typeface="Trebuchet MS"/>
              </a:rPr>
              <a:t>r</a:t>
            </a:r>
            <a:r>
              <a:rPr sz="2400" spc="-210" dirty="0">
                <a:latin typeface="Trebuchet MS"/>
                <a:cs typeface="Trebuchet MS"/>
              </a:rPr>
              <a:t>.</a:t>
            </a:r>
            <a:r>
              <a:rPr sz="2400" spc="30" dirty="0">
                <a:latin typeface="Trebuchet MS"/>
                <a:cs typeface="Trebuchet MS"/>
              </a:rPr>
              <a:t>h</a:t>
            </a:r>
            <a:r>
              <a:rPr sz="2400" spc="-40" dirty="0">
                <a:latin typeface="Trebuchet MS"/>
                <a:cs typeface="Trebuchet MS"/>
              </a:rPr>
              <a:t>e</a:t>
            </a:r>
            <a:r>
              <a:rPr sz="2400" spc="-165" dirty="0">
                <a:latin typeface="Trebuchet MS"/>
                <a:cs typeface="Trebuchet MS"/>
              </a:rPr>
              <a:t>i</a:t>
            </a:r>
            <a:r>
              <a:rPr sz="2400" spc="-15" dirty="0">
                <a:latin typeface="Trebuchet MS"/>
                <a:cs typeface="Trebuchet MS"/>
              </a:rPr>
              <a:t>g</a:t>
            </a:r>
            <a:r>
              <a:rPr sz="2400" spc="-40" dirty="0">
                <a:latin typeface="Trebuchet MS"/>
                <a:cs typeface="Trebuchet MS"/>
              </a:rPr>
              <a:t>h</a:t>
            </a:r>
            <a:r>
              <a:rPr sz="2400" spc="-125" dirty="0">
                <a:latin typeface="Trebuchet MS"/>
                <a:cs typeface="Trebuchet MS"/>
              </a:rPr>
              <a:t>t</a:t>
            </a:r>
            <a:r>
              <a:rPr sz="2400" spc="-210" dirty="0">
                <a:latin typeface="Trebuchet MS"/>
                <a:cs typeface="Trebuchet MS"/>
              </a:rPr>
              <a:t>(</a:t>
            </a:r>
            <a:r>
              <a:rPr sz="2400" spc="80" dirty="0">
                <a:latin typeface="Trebuchet MS"/>
                <a:cs typeface="Trebuchet MS"/>
              </a:rPr>
              <a:t>2</a:t>
            </a:r>
            <a:r>
              <a:rPr sz="2400" spc="10" dirty="0">
                <a:latin typeface="Trebuchet MS"/>
                <a:cs typeface="Trebuchet MS"/>
              </a:rPr>
              <a:t>0</a:t>
            </a:r>
            <a:r>
              <a:rPr sz="2400" spc="-285" dirty="0">
                <a:latin typeface="Trebuchet MS"/>
                <a:cs typeface="Trebuchet MS"/>
              </a:rPr>
              <a:t>.</a:t>
            </a:r>
            <a:r>
              <a:rPr sz="2400" spc="-60" dirty="0">
                <a:latin typeface="Trebuchet MS"/>
                <a:cs typeface="Trebuchet MS"/>
              </a:rPr>
              <a:t>dp</a:t>
            </a:r>
            <a:r>
              <a:rPr sz="2400" spc="-65" dirty="0">
                <a:latin typeface="Trebuchet MS"/>
                <a:cs typeface="Trebuchet MS"/>
              </a:rPr>
              <a:t>)</a:t>
            </a:r>
            <a:r>
              <a:rPr sz="2400" spc="-180" dirty="0">
                <a:latin typeface="Trebuchet MS"/>
                <a:cs typeface="Trebuchet MS"/>
              </a:rPr>
              <a:t>)</a:t>
            </a:r>
            <a:endParaRPr sz="24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</TotalTime>
  <Words>1038</Words>
  <Application>Microsoft Office PowerPoint</Application>
  <PresentationFormat>Custom</PresentationFormat>
  <Paragraphs>157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 MT</vt:lpstr>
      <vt:lpstr>Calibri</vt:lpstr>
      <vt:lpstr>Times New Roman</vt:lpstr>
      <vt:lpstr>Trebuchet MS</vt:lpstr>
      <vt:lpstr>Office Theme</vt:lpstr>
      <vt:lpstr>PowerPoint Presentation</vt:lpstr>
      <vt:lpstr>OBJECTIVES</vt:lpstr>
      <vt:lpstr>DESCRIPTION</vt:lpstr>
      <vt:lpstr>FUNCTIONALITIES</vt:lpstr>
      <vt:lpstr>ADDITIONAL  REQUIREMENTS</vt:lpstr>
      <vt:lpstr>Main Activity.kt: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OUTPUT :</vt:lpstr>
      <vt:lpstr>PowerPoint Presentation</vt:lpstr>
      <vt:lpstr>Output video: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TORU SASI</cp:lastModifiedBy>
  <cp:revision>1</cp:revision>
  <dcterms:created xsi:type="dcterms:W3CDTF">2024-11-17T16:51:17Z</dcterms:created>
  <dcterms:modified xsi:type="dcterms:W3CDTF">2024-11-17T16:52:42Z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2024-11-17T00:00:00Z</vt:filetime>
  </property>
  <property fmtid="{D5CDD505-2E9C-101B-9397-08002B2CF9AE}" pid="3" name="LastSaved">
    <vt:filetime>2024-11-17T00:00:00Z</vt:filetime>
  </property>
</Properties>
</file>